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3584" r:id="rId3"/>
    <p:sldId id="3757" r:id="rId4"/>
    <p:sldId id="3758" r:id="rId5"/>
    <p:sldId id="3760" r:id="rId6"/>
    <p:sldId id="3761" r:id="rId7"/>
    <p:sldId id="3762" r:id="rId8"/>
    <p:sldId id="3764" r:id="rId9"/>
    <p:sldId id="3763" r:id="rId10"/>
    <p:sldId id="3768" r:id="rId11"/>
    <p:sldId id="3765" r:id="rId12"/>
    <p:sldId id="3766" r:id="rId13"/>
    <p:sldId id="3767" r:id="rId14"/>
    <p:sldId id="3770" r:id="rId15"/>
    <p:sldId id="3769" r:id="rId16"/>
    <p:sldId id="3771" r:id="rId17"/>
    <p:sldId id="3772" r:id="rId18"/>
    <p:sldId id="3759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jin Kim" initials="TK" lastIdx="1" clrIdx="0">
    <p:extLst>
      <p:ext uri="{19B8F6BF-5375-455C-9EA6-DF929625EA0E}">
        <p15:presenceInfo xmlns:p15="http://schemas.microsoft.com/office/powerpoint/2012/main" userId="Taejin 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B73D8-EE07-429C-9674-4555CE46CF91}" v="693" dt="2025-05-01T15:52:20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20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amul Hassan" userId="56c286e1-718b-4848-adf2-35d32e630203" providerId="ADAL" clId="{7A96ACF3-CB9D-4E0B-858E-14C2D89D3D16}"/>
    <pc:docChg chg="undo custSel addSld modSld">
      <pc:chgData name="Niamul Hassan" userId="56c286e1-718b-4848-adf2-35d32e630203" providerId="ADAL" clId="{7A96ACF3-CB9D-4E0B-858E-14C2D89D3D16}" dt="2025-04-10T20:50:44.312" v="2496" actId="20577"/>
      <pc:docMkLst>
        <pc:docMk/>
      </pc:docMkLst>
      <pc:sldChg chg="modSp mod">
        <pc:chgData name="Niamul Hassan" userId="56c286e1-718b-4848-adf2-35d32e630203" providerId="ADAL" clId="{7A96ACF3-CB9D-4E0B-858E-14C2D89D3D16}" dt="2025-04-09T15:28:23.064" v="1" actId="20577"/>
        <pc:sldMkLst>
          <pc:docMk/>
          <pc:sldMk cId="830144155" sldId="3584"/>
        </pc:sldMkLst>
        <pc:spChg chg="mod">
          <ac:chgData name="Niamul Hassan" userId="56c286e1-718b-4848-adf2-35d32e630203" providerId="ADAL" clId="{7A96ACF3-CB9D-4E0B-858E-14C2D89D3D16}" dt="2025-04-09T15:28:23.064" v="1" actId="20577"/>
          <ac:spMkLst>
            <pc:docMk/>
            <pc:sldMk cId="830144155" sldId="3584"/>
            <ac:spMk id="2" creationId="{03F1D3E2-3D61-6A73-EED6-1AB1F54561FA}"/>
          </ac:spMkLst>
        </pc:spChg>
      </pc:sldChg>
      <pc:sldChg chg="modSp mod">
        <pc:chgData name="Niamul Hassan" userId="56c286e1-718b-4848-adf2-35d32e630203" providerId="ADAL" clId="{7A96ACF3-CB9D-4E0B-858E-14C2D89D3D16}" dt="2025-04-09T19:01:00.999" v="78" actId="20577"/>
        <pc:sldMkLst>
          <pc:docMk/>
          <pc:sldMk cId="2165814251" sldId="3754"/>
        </pc:sldMkLst>
      </pc:sldChg>
      <pc:sldChg chg="modSp mod">
        <pc:chgData name="Niamul Hassan" userId="56c286e1-718b-4848-adf2-35d32e630203" providerId="ADAL" clId="{7A96ACF3-CB9D-4E0B-858E-14C2D89D3D16}" dt="2025-04-09T19:03:09.872" v="86" actId="20577"/>
        <pc:sldMkLst>
          <pc:docMk/>
          <pc:sldMk cId="758413223" sldId="3755"/>
        </pc:sldMkLst>
      </pc:sldChg>
      <pc:sldChg chg="modSp mod">
        <pc:chgData name="Niamul Hassan" userId="56c286e1-718b-4848-adf2-35d32e630203" providerId="ADAL" clId="{7A96ACF3-CB9D-4E0B-858E-14C2D89D3D16}" dt="2025-04-09T20:24:24.057" v="306" actId="20577"/>
        <pc:sldMkLst>
          <pc:docMk/>
          <pc:sldMk cId="2630554701" sldId="3756"/>
        </pc:sldMkLst>
      </pc:sldChg>
      <pc:sldChg chg="modSp mod">
        <pc:chgData name="Niamul Hassan" userId="56c286e1-718b-4848-adf2-35d32e630203" providerId="ADAL" clId="{7A96ACF3-CB9D-4E0B-858E-14C2D89D3D16}" dt="2025-04-10T14:30:45.517" v="656" actId="113"/>
        <pc:sldMkLst>
          <pc:docMk/>
          <pc:sldMk cId="1187441025" sldId="3757"/>
        </pc:sldMkLst>
      </pc:sldChg>
      <pc:sldChg chg="addSp delSp modSp mod">
        <pc:chgData name="Niamul Hassan" userId="56c286e1-718b-4848-adf2-35d32e630203" providerId="ADAL" clId="{7A96ACF3-CB9D-4E0B-858E-14C2D89D3D16}" dt="2025-04-10T16:38:48.940" v="1169" actId="14"/>
        <pc:sldMkLst>
          <pc:docMk/>
          <pc:sldMk cId="379723457" sldId="3758"/>
        </pc:sldMkLst>
      </pc:sldChg>
      <pc:sldChg chg="addSp delSp modSp new mod">
        <pc:chgData name="Niamul Hassan" userId="56c286e1-718b-4848-adf2-35d32e630203" providerId="ADAL" clId="{7A96ACF3-CB9D-4E0B-858E-14C2D89D3D16}" dt="2025-04-10T17:07:14.590" v="1375" actId="14100"/>
        <pc:sldMkLst>
          <pc:docMk/>
          <pc:sldMk cId="648530814" sldId="3759"/>
        </pc:sldMkLst>
      </pc:sldChg>
      <pc:sldChg chg="modSp new mod">
        <pc:chgData name="Niamul Hassan" userId="56c286e1-718b-4848-adf2-35d32e630203" providerId="ADAL" clId="{7A96ACF3-CB9D-4E0B-858E-14C2D89D3D16}" dt="2025-04-10T17:17:03.654" v="1846" actId="20577"/>
        <pc:sldMkLst>
          <pc:docMk/>
          <pc:sldMk cId="4246170373" sldId="3760"/>
        </pc:sldMkLst>
      </pc:sldChg>
      <pc:sldChg chg="addSp modSp new mod">
        <pc:chgData name="Niamul Hassan" userId="56c286e1-718b-4848-adf2-35d32e630203" providerId="ADAL" clId="{7A96ACF3-CB9D-4E0B-858E-14C2D89D3D16}" dt="2025-04-10T19:03:43.202" v="2143" actId="14100"/>
        <pc:sldMkLst>
          <pc:docMk/>
          <pc:sldMk cId="976040316" sldId="3761"/>
        </pc:sldMkLst>
      </pc:sldChg>
      <pc:sldChg chg="addSp delSp modSp new mod">
        <pc:chgData name="Niamul Hassan" userId="56c286e1-718b-4848-adf2-35d32e630203" providerId="ADAL" clId="{7A96ACF3-CB9D-4E0B-858E-14C2D89D3D16}" dt="2025-04-10T20:50:44.312" v="2496" actId="20577"/>
        <pc:sldMkLst>
          <pc:docMk/>
          <pc:sldMk cId="1637332455" sldId="3762"/>
        </pc:sldMkLst>
      </pc:sldChg>
    </pc:docChg>
  </pc:docChgLst>
  <pc:docChgLst>
    <pc:chgData name="Niamul Hassan" userId="56c286e1-718b-4848-adf2-35d32e630203" providerId="ADAL" clId="{050B7EDA-CE43-4592-87C2-96EE5D53E531}"/>
    <pc:docChg chg="undo custSel addSld delSld modSld addMainMaster delMainMaster">
      <pc:chgData name="Niamul Hassan" userId="56c286e1-718b-4848-adf2-35d32e630203" providerId="ADAL" clId="{050B7EDA-CE43-4592-87C2-96EE5D53E531}" dt="2025-04-11T05:44:14.074" v="2304" actId="20577"/>
      <pc:docMkLst>
        <pc:docMk/>
      </pc:docMkLst>
      <pc:sldChg chg="modSp mod">
        <pc:chgData name="Niamul Hassan" userId="56c286e1-718b-4848-adf2-35d32e630203" providerId="ADAL" clId="{050B7EDA-CE43-4592-87C2-96EE5D53E531}" dt="2025-04-09T23:05:25.180" v="771" actId="58"/>
        <pc:sldMkLst>
          <pc:docMk/>
          <pc:sldMk cId="830144155" sldId="3584"/>
        </pc:sldMkLst>
        <pc:spChg chg="mod">
          <ac:chgData name="Niamul Hassan" userId="56c286e1-718b-4848-adf2-35d32e630203" providerId="ADAL" clId="{050B7EDA-CE43-4592-87C2-96EE5D53E531}" dt="2025-04-09T23:05:25.180" v="771" actId="58"/>
          <ac:spMkLst>
            <pc:docMk/>
            <pc:sldMk cId="830144155" sldId="3584"/>
            <ac:spMk id="2" creationId="{03F1D3E2-3D61-6A73-EED6-1AB1F54561FA}"/>
          </ac:spMkLst>
        </pc:spChg>
      </pc:sldChg>
      <pc:sldChg chg="new add del">
        <pc:chgData name="Niamul Hassan" userId="56c286e1-718b-4848-adf2-35d32e630203" providerId="ADAL" clId="{050B7EDA-CE43-4592-87C2-96EE5D53E531}" dt="2025-04-01T01:25:27.492" v="25" actId="680"/>
        <pc:sldMkLst>
          <pc:docMk/>
          <pc:sldMk cId="663111333" sldId="3585"/>
        </pc:sldMkLst>
      </pc:sldChg>
      <pc:sldChg chg="new add del">
        <pc:chgData name="Niamul Hassan" userId="56c286e1-718b-4848-adf2-35d32e630203" providerId="ADAL" clId="{050B7EDA-CE43-4592-87C2-96EE5D53E531}" dt="2025-04-01T01:25:27.071" v="24" actId="680"/>
        <pc:sldMkLst>
          <pc:docMk/>
          <pc:sldMk cId="3817569281" sldId="3586"/>
        </pc:sldMkLst>
      </pc:sldChg>
      <pc:sldChg chg="del">
        <pc:chgData name="Niamul Hassan" userId="56c286e1-718b-4848-adf2-35d32e630203" providerId="ADAL" clId="{050B7EDA-CE43-4592-87C2-96EE5D53E531}" dt="2025-04-01T01:25:08.966" v="0" actId="47"/>
        <pc:sldMkLst>
          <pc:docMk/>
          <pc:sldMk cId="2307277565" sldId="3735"/>
        </pc:sldMkLst>
      </pc:sldChg>
      <pc:sldChg chg="del">
        <pc:chgData name="Niamul Hassan" userId="56c286e1-718b-4848-adf2-35d32e630203" providerId="ADAL" clId="{050B7EDA-CE43-4592-87C2-96EE5D53E531}" dt="2025-04-01T01:25:09.505" v="1" actId="47"/>
        <pc:sldMkLst>
          <pc:docMk/>
          <pc:sldMk cId="131009170" sldId="3736"/>
        </pc:sldMkLst>
      </pc:sldChg>
      <pc:sldChg chg="del">
        <pc:chgData name="Niamul Hassan" userId="56c286e1-718b-4848-adf2-35d32e630203" providerId="ADAL" clId="{050B7EDA-CE43-4592-87C2-96EE5D53E531}" dt="2025-04-01T01:25:09.844" v="2" actId="47"/>
        <pc:sldMkLst>
          <pc:docMk/>
          <pc:sldMk cId="399960871" sldId="3737"/>
        </pc:sldMkLst>
      </pc:sldChg>
      <pc:sldChg chg="del">
        <pc:chgData name="Niamul Hassan" userId="56c286e1-718b-4848-adf2-35d32e630203" providerId="ADAL" clId="{050B7EDA-CE43-4592-87C2-96EE5D53E531}" dt="2025-04-01T01:25:10.131" v="3" actId="47"/>
        <pc:sldMkLst>
          <pc:docMk/>
          <pc:sldMk cId="2004368470" sldId="3738"/>
        </pc:sldMkLst>
      </pc:sldChg>
      <pc:sldChg chg="del">
        <pc:chgData name="Niamul Hassan" userId="56c286e1-718b-4848-adf2-35d32e630203" providerId="ADAL" clId="{050B7EDA-CE43-4592-87C2-96EE5D53E531}" dt="2025-04-01T01:25:10.430" v="4" actId="47"/>
        <pc:sldMkLst>
          <pc:docMk/>
          <pc:sldMk cId="3058856323" sldId="3740"/>
        </pc:sldMkLst>
      </pc:sldChg>
      <pc:sldChg chg="del">
        <pc:chgData name="Niamul Hassan" userId="56c286e1-718b-4848-adf2-35d32e630203" providerId="ADAL" clId="{050B7EDA-CE43-4592-87C2-96EE5D53E531}" dt="2025-04-01T01:25:10.761" v="5" actId="47"/>
        <pc:sldMkLst>
          <pc:docMk/>
          <pc:sldMk cId="2910508339" sldId="3741"/>
        </pc:sldMkLst>
      </pc:sldChg>
      <pc:sldChg chg="del">
        <pc:chgData name="Niamul Hassan" userId="56c286e1-718b-4848-adf2-35d32e630203" providerId="ADAL" clId="{050B7EDA-CE43-4592-87C2-96EE5D53E531}" dt="2025-04-01T01:25:12.782" v="13" actId="47"/>
        <pc:sldMkLst>
          <pc:docMk/>
          <pc:sldMk cId="1007497795" sldId="3742"/>
        </pc:sldMkLst>
      </pc:sldChg>
      <pc:sldChg chg="del">
        <pc:chgData name="Niamul Hassan" userId="56c286e1-718b-4848-adf2-35d32e630203" providerId="ADAL" clId="{050B7EDA-CE43-4592-87C2-96EE5D53E531}" dt="2025-04-01T01:25:13.602" v="16" actId="47"/>
        <pc:sldMkLst>
          <pc:docMk/>
          <pc:sldMk cId="2636658471" sldId="3743"/>
        </pc:sldMkLst>
      </pc:sldChg>
      <pc:sldChg chg="del">
        <pc:chgData name="Niamul Hassan" userId="56c286e1-718b-4848-adf2-35d32e630203" providerId="ADAL" clId="{050B7EDA-CE43-4592-87C2-96EE5D53E531}" dt="2025-04-01T01:25:11.044" v="6" actId="47"/>
        <pc:sldMkLst>
          <pc:docMk/>
          <pc:sldMk cId="1556991959" sldId="3744"/>
        </pc:sldMkLst>
      </pc:sldChg>
      <pc:sldChg chg="del">
        <pc:chgData name="Niamul Hassan" userId="56c286e1-718b-4848-adf2-35d32e630203" providerId="ADAL" clId="{050B7EDA-CE43-4592-87C2-96EE5D53E531}" dt="2025-04-01T01:25:11.302" v="7" actId="47"/>
        <pc:sldMkLst>
          <pc:docMk/>
          <pc:sldMk cId="1209519422" sldId="3745"/>
        </pc:sldMkLst>
      </pc:sldChg>
      <pc:sldChg chg="del">
        <pc:chgData name="Niamul Hassan" userId="56c286e1-718b-4848-adf2-35d32e630203" providerId="ADAL" clId="{050B7EDA-CE43-4592-87C2-96EE5D53E531}" dt="2025-04-01T01:25:11.546" v="8" actId="47"/>
        <pc:sldMkLst>
          <pc:docMk/>
          <pc:sldMk cId="2485791931" sldId="3746"/>
        </pc:sldMkLst>
      </pc:sldChg>
      <pc:sldChg chg="del">
        <pc:chgData name="Niamul Hassan" userId="56c286e1-718b-4848-adf2-35d32e630203" providerId="ADAL" clId="{050B7EDA-CE43-4592-87C2-96EE5D53E531}" dt="2025-04-01T01:25:11.761" v="9" actId="47"/>
        <pc:sldMkLst>
          <pc:docMk/>
          <pc:sldMk cId="854445355" sldId="3747"/>
        </pc:sldMkLst>
      </pc:sldChg>
      <pc:sldChg chg="del">
        <pc:chgData name="Niamul Hassan" userId="56c286e1-718b-4848-adf2-35d32e630203" providerId="ADAL" clId="{050B7EDA-CE43-4592-87C2-96EE5D53E531}" dt="2025-04-01T01:25:12.072" v="10" actId="47"/>
        <pc:sldMkLst>
          <pc:docMk/>
          <pc:sldMk cId="661533930" sldId="3748"/>
        </pc:sldMkLst>
      </pc:sldChg>
      <pc:sldChg chg="del">
        <pc:chgData name="Niamul Hassan" userId="56c286e1-718b-4848-adf2-35d32e630203" providerId="ADAL" clId="{050B7EDA-CE43-4592-87C2-96EE5D53E531}" dt="2025-04-01T01:25:12.316" v="11" actId="47"/>
        <pc:sldMkLst>
          <pc:docMk/>
          <pc:sldMk cId="512840160" sldId="3749"/>
        </pc:sldMkLst>
      </pc:sldChg>
      <pc:sldChg chg="del">
        <pc:chgData name="Niamul Hassan" userId="56c286e1-718b-4848-adf2-35d32e630203" providerId="ADAL" clId="{050B7EDA-CE43-4592-87C2-96EE5D53E531}" dt="2025-04-01T01:25:13.344" v="15" actId="47"/>
        <pc:sldMkLst>
          <pc:docMk/>
          <pc:sldMk cId="2616427127" sldId="3750"/>
        </pc:sldMkLst>
      </pc:sldChg>
      <pc:sldChg chg="del">
        <pc:chgData name="Niamul Hassan" userId="56c286e1-718b-4848-adf2-35d32e630203" providerId="ADAL" clId="{050B7EDA-CE43-4592-87C2-96EE5D53E531}" dt="2025-04-01T01:25:12.549" v="12" actId="47"/>
        <pc:sldMkLst>
          <pc:docMk/>
          <pc:sldMk cId="1920250402" sldId="3752"/>
        </pc:sldMkLst>
      </pc:sldChg>
      <pc:sldChg chg="del">
        <pc:chgData name="Niamul Hassan" userId="56c286e1-718b-4848-adf2-35d32e630203" providerId="ADAL" clId="{050B7EDA-CE43-4592-87C2-96EE5D53E531}" dt="2025-04-01T01:25:13.086" v="14" actId="47"/>
        <pc:sldMkLst>
          <pc:docMk/>
          <pc:sldMk cId="4036823909" sldId="3753"/>
        </pc:sldMkLst>
      </pc:sldChg>
      <pc:sldChg chg="addSp delSp modSp add del mod">
        <pc:chgData name="Niamul Hassan" userId="56c286e1-718b-4848-adf2-35d32e630203" providerId="ADAL" clId="{050B7EDA-CE43-4592-87C2-96EE5D53E531}" dt="2025-04-11T05:34:49.981" v="2250" actId="2696"/>
        <pc:sldMkLst>
          <pc:docMk/>
          <pc:sldMk cId="2165814251" sldId="3754"/>
        </pc:sldMkLst>
      </pc:sldChg>
      <pc:sldChg chg="addSp delSp modSp new del mod">
        <pc:chgData name="Niamul Hassan" userId="56c286e1-718b-4848-adf2-35d32e630203" providerId="ADAL" clId="{050B7EDA-CE43-4592-87C2-96EE5D53E531}" dt="2025-04-11T05:34:49.981" v="2250" actId="2696"/>
        <pc:sldMkLst>
          <pc:docMk/>
          <pc:sldMk cId="758413223" sldId="3755"/>
        </pc:sldMkLst>
      </pc:sldChg>
      <pc:sldChg chg="addSp modSp new del mod">
        <pc:chgData name="Niamul Hassan" userId="56c286e1-718b-4848-adf2-35d32e630203" providerId="ADAL" clId="{050B7EDA-CE43-4592-87C2-96EE5D53E531}" dt="2025-04-11T05:34:49.981" v="2250" actId="2696"/>
        <pc:sldMkLst>
          <pc:docMk/>
          <pc:sldMk cId="2630554701" sldId="3756"/>
        </pc:sldMkLst>
      </pc:sldChg>
      <pc:sldChg chg="addSp modSp new mod">
        <pc:chgData name="Niamul Hassan" userId="56c286e1-718b-4848-adf2-35d32e630203" providerId="ADAL" clId="{050B7EDA-CE43-4592-87C2-96EE5D53E531}" dt="2025-04-10T03:45:49.142" v="1404" actId="1076"/>
        <pc:sldMkLst>
          <pc:docMk/>
          <pc:sldMk cId="1187441025" sldId="3757"/>
        </pc:sldMkLst>
      </pc:sldChg>
      <pc:sldChg chg="new">
        <pc:chgData name="Niamul Hassan" userId="56c286e1-718b-4848-adf2-35d32e630203" providerId="ADAL" clId="{050B7EDA-CE43-4592-87C2-96EE5D53E531}" dt="2025-04-10T00:14:28.432" v="1360" actId="680"/>
        <pc:sldMkLst>
          <pc:docMk/>
          <pc:sldMk cId="379723457" sldId="3758"/>
        </pc:sldMkLst>
      </pc:sldChg>
      <pc:sldChg chg="modSp mod">
        <pc:chgData name="Niamul Hassan" userId="56c286e1-718b-4848-adf2-35d32e630203" providerId="ADAL" clId="{050B7EDA-CE43-4592-87C2-96EE5D53E531}" dt="2025-04-11T00:49:12.478" v="1405" actId="207"/>
        <pc:sldMkLst>
          <pc:docMk/>
          <pc:sldMk cId="648530814" sldId="3759"/>
        </pc:sldMkLst>
      </pc:sldChg>
      <pc:sldChg chg="addSp modSp new mod">
        <pc:chgData name="Niamul Hassan" userId="56c286e1-718b-4848-adf2-35d32e630203" providerId="ADAL" clId="{050B7EDA-CE43-4592-87C2-96EE5D53E531}" dt="2025-04-11T01:51:31.271" v="1727" actId="1076"/>
        <pc:sldMkLst>
          <pc:docMk/>
          <pc:sldMk cId="209753007" sldId="3763"/>
        </pc:sldMkLst>
      </pc:sldChg>
      <pc:sldChg chg="addSp modSp new mod">
        <pc:chgData name="Niamul Hassan" userId="56c286e1-718b-4848-adf2-35d32e630203" providerId="ADAL" clId="{050B7EDA-CE43-4592-87C2-96EE5D53E531}" dt="2025-04-11T04:55:15.886" v="2066" actId="12"/>
        <pc:sldMkLst>
          <pc:docMk/>
          <pc:sldMk cId="3199252749" sldId="3764"/>
        </pc:sldMkLst>
      </pc:sldChg>
      <pc:sldChg chg="addSp delSp modSp new mod">
        <pc:chgData name="Niamul Hassan" userId="56c286e1-718b-4848-adf2-35d32e630203" providerId="ADAL" clId="{050B7EDA-CE43-4592-87C2-96EE5D53E531}" dt="2025-04-11T05:44:14.074" v="2304" actId="20577"/>
        <pc:sldMkLst>
          <pc:docMk/>
          <pc:sldMk cId="1263580963" sldId="3765"/>
        </pc:sldMkLst>
      </pc:sldChg>
      <pc:sldMasterChg chg="add del addSldLayout delSldLayout">
        <pc:chgData name="Niamul Hassan" userId="56c286e1-718b-4848-adf2-35d32e630203" providerId="ADAL" clId="{050B7EDA-CE43-4592-87C2-96EE5D53E531}" dt="2025-04-01T01:25:27.881" v="26" actId="47"/>
        <pc:sldMasterMkLst>
          <pc:docMk/>
          <pc:sldMasterMk cId="1987508070" sldId="2147483661"/>
        </pc:sldMasterMkLst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3153005073" sldId="2147483662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3497804854" sldId="2147483663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2516839559" sldId="2147483664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71644300" sldId="2147483665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1057289169" sldId="2147483666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1859706585" sldId="2147483667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2984340982" sldId="2147483668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2804335737" sldId="2147483669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329934108" sldId="2147483670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3933471230" sldId="2147483671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656016818" sldId="2147483672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1499794578" sldId="2147483673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1819393067" sldId="2147483674"/>
          </pc:sldLayoutMkLst>
        </pc:sldLayoutChg>
        <pc:sldLayoutChg chg="add del">
          <pc:chgData name="Niamul Hassan" userId="56c286e1-718b-4848-adf2-35d32e630203" providerId="ADAL" clId="{050B7EDA-CE43-4592-87C2-96EE5D53E531}" dt="2025-04-01T01:25:27.881" v="26" actId="47"/>
          <pc:sldLayoutMkLst>
            <pc:docMk/>
            <pc:sldMasterMk cId="1987508070" sldId="2147483661"/>
            <pc:sldLayoutMk cId="3889638781" sldId="2147483675"/>
          </pc:sldLayoutMkLst>
        </pc:sldLayoutChg>
      </pc:sldMasterChg>
    </pc:docChg>
  </pc:docChgLst>
  <pc:docChgLst>
    <pc:chgData name="Niamul Hassan" userId="56c286e1-718b-4848-adf2-35d32e630203" providerId="ADAL" clId="{2DEB73D8-EE07-429C-9674-4555CE46CF91}"/>
    <pc:docChg chg="undo custSel addSld delSld modSld sldOrd">
      <pc:chgData name="Niamul Hassan" userId="56c286e1-718b-4848-adf2-35d32e630203" providerId="ADAL" clId="{2DEB73D8-EE07-429C-9674-4555CE46CF91}" dt="2025-05-01T15:52:20.380" v="6151" actId="20577"/>
      <pc:docMkLst>
        <pc:docMk/>
      </pc:docMkLst>
      <pc:sldChg chg="modSp mod">
        <pc:chgData name="Niamul Hassan" userId="56c286e1-718b-4848-adf2-35d32e630203" providerId="ADAL" clId="{2DEB73D8-EE07-429C-9674-4555CE46CF91}" dt="2025-05-01T14:22:58.727" v="4940" actId="58"/>
        <pc:sldMkLst>
          <pc:docMk/>
          <pc:sldMk cId="830144155" sldId="3584"/>
        </pc:sldMkLst>
        <pc:spChg chg="mod">
          <ac:chgData name="Niamul Hassan" userId="56c286e1-718b-4848-adf2-35d32e630203" providerId="ADAL" clId="{2DEB73D8-EE07-429C-9674-4555CE46CF91}" dt="2025-05-01T14:22:58.727" v="4940" actId="58"/>
          <ac:spMkLst>
            <pc:docMk/>
            <pc:sldMk cId="830144155" sldId="3584"/>
            <ac:spMk id="2" creationId="{03F1D3E2-3D61-6A73-EED6-1AB1F54561FA}"/>
          </ac:spMkLst>
        </pc:spChg>
      </pc:sldChg>
      <pc:sldChg chg="addSp delSp modSp mod modAnim modNotesTx">
        <pc:chgData name="Niamul Hassan" userId="56c286e1-718b-4848-adf2-35d32e630203" providerId="ADAL" clId="{2DEB73D8-EE07-429C-9674-4555CE46CF91}" dt="2025-05-01T14:58:14.195" v="5468" actId="115"/>
        <pc:sldMkLst>
          <pc:docMk/>
          <pc:sldMk cId="1187441025" sldId="3757"/>
        </pc:sldMkLst>
        <pc:spChg chg="add mod">
          <ac:chgData name="Niamul Hassan" userId="56c286e1-718b-4848-adf2-35d32e630203" providerId="ADAL" clId="{2DEB73D8-EE07-429C-9674-4555CE46CF91}" dt="2025-04-30T20:47:13.430" v="4860" actId="2711"/>
          <ac:spMkLst>
            <pc:docMk/>
            <pc:sldMk cId="1187441025" sldId="3757"/>
            <ac:spMk id="2" creationId="{BA1336C7-C3D6-D2FE-EE3A-B5D8E8D9CEE0}"/>
          </ac:spMkLst>
        </pc:spChg>
        <pc:spChg chg="add mod">
          <ac:chgData name="Niamul Hassan" userId="56c286e1-718b-4848-adf2-35d32e630203" providerId="ADAL" clId="{2DEB73D8-EE07-429C-9674-4555CE46CF91}" dt="2025-04-30T20:47:23.433" v="4861" actId="113"/>
          <ac:spMkLst>
            <pc:docMk/>
            <pc:sldMk cId="1187441025" sldId="3757"/>
            <ac:spMk id="3" creationId="{0FE56DD8-3F09-EFA2-ED45-A40A9598E369}"/>
          </ac:spMkLst>
        </pc:spChg>
        <pc:spChg chg="add mod">
          <ac:chgData name="Niamul Hassan" userId="56c286e1-718b-4848-adf2-35d32e630203" providerId="ADAL" clId="{2DEB73D8-EE07-429C-9674-4555CE46CF91}" dt="2025-04-30T20:47:13.430" v="4860" actId="2711"/>
          <ac:spMkLst>
            <pc:docMk/>
            <pc:sldMk cId="1187441025" sldId="3757"/>
            <ac:spMk id="4" creationId="{9EE331EF-18FD-6457-4654-82167D116993}"/>
          </ac:spMkLst>
        </pc:spChg>
        <pc:spChg chg="add mod">
          <ac:chgData name="Niamul Hassan" userId="56c286e1-718b-4848-adf2-35d32e630203" providerId="ADAL" clId="{2DEB73D8-EE07-429C-9674-4555CE46CF91}" dt="2025-04-30T20:47:13.430" v="4860" actId="2711"/>
          <ac:spMkLst>
            <pc:docMk/>
            <pc:sldMk cId="1187441025" sldId="3757"/>
            <ac:spMk id="5" creationId="{CFF587A0-162B-BEE0-5780-8934D6531D22}"/>
          </ac:spMkLst>
        </pc:spChg>
        <pc:spChg chg="add mod">
          <ac:chgData name="Niamul Hassan" userId="56c286e1-718b-4848-adf2-35d32e630203" providerId="ADAL" clId="{2DEB73D8-EE07-429C-9674-4555CE46CF91}" dt="2025-05-01T14:25:31.473" v="4953" actId="1582"/>
          <ac:spMkLst>
            <pc:docMk/>
            <pc:sldMk cId="1187441025" sldId="3757"/>
            <ac:spMk id="6" creationId="{C093FE11-B81F-2F42-7E05-C917E6D0F25A}"/>
          </ac:spMkLst>
        </pc:spChg>
        <pc:spChg chg="add mod">
          <ac:chgData name="Niamul Hassan" userId="56c286e1-718b-4848-adf2-35d32e630203" providerId="ADAL" clId="{2DEB73D8-EE07-429C-9674-4555CE46CF91}" dt="2025-04-30T20:47:48.478" v="4867" actId="113"/>
          <ac:spMkLst>
            <pc:docMk/>
            <pc:sldMk cId="1187441025" sldId="3757"/>
            <ac:spMk id="18" creationId="{EF59FCB5-6DBF-24F1-F86D-7CA68C7D2C88}"/>
          </ac:spMkLst>
        </pc:spChg>
        <pc:spChg chg="add mod">
          <ac:chgData name="Niamul Hassan" userId="56c286e1-718b-4848-adf2-35d32e630203" providerId="ADAL" clId="{2DEB73D8-EE07-429C-9674-4555CE46CF91}" dt="2025-04-30T20:47:50.243" v="4868" actId="113"/>
          <ac:spMkLst>
            <pc:docMk/>
            <pc:sldMk cId="1187441025" sldId="3757"/>
            <ac:spMk id="19" creationId="{9F297AAB-6FA1-E697-CBD9-8B9825795645}"/>
          </ac:spMkLst>
        </pc:spChg>
        <pc:picChg chg="add mod">
          <ac:chgData name="Niamul Hassan" userId="56c286e1-718b-4848-adf2-35d32e630203" providerId="ADAL" clId="{2DEB73D8-EE07-429C-9674-4555CE46CF91}" dt="2025-04-30T20:47:13.430" v="4860" actId="2711"/>
          <ac:picMkLst>
            <pc:docMk/>
            <pc:sldMk cId="1187441025" sldId="3757"/>
            <ac:picMk id="1026" creationId="{ACC471BB-E0B0-3F4D-1302-3264EECE274D}"/>
          </ac:picMkLst>
        </pc:picChg>
        <pc:picChg chg="add mod">
          <ac:chgData name="Niamul Hassan" userId="56c286e1-718b-4848-adf2-35d32e630203" providerId="ADAL" clId="{2DEB73D8-EE07-429C-9674-4555CE46CF91}" dt="2025-04-30T20:47:13.430" v="4860" actId="2711"/>
          <ac:picMkLst>
            <pc:docMk/>
            <pc:sldMk cId="1187441025" sldId="3757"/>
            <ac:picMk id="1036" creationId="{3D950933-CC45-0306-276D-373F8A4CAD7E}"/>
          </ac:picMkLst>
        </pc:picChg>
        <pc:cxnChg chg="add mod">
          <ac:chgData name="Niamul Hassan" userId="56c286e1-718b-4848-adf2-35d32e630203" providerId="ADAL" clId="{2DEB73D8-EE07-429C-9674-4555CE46CF91}" dt="2025-04-30T17:18:28.875" v="2487" actId="1076"/>
          <ac:cxnSpMkLst>
            <pc:docMk/>
            <pc:sldMk cId="1187441025" sldId="3757"/>
            <ac:cxnSpMk id="7" creationId="{CDC4B644-2A31-B097-933B-468285EEC460}"/>
          </ac:cxnSpMkLst>
        </pc:cxnChg>
        <pc:cxnChg chg="add mod">
          <ac:chgData name="Niamul Hassan" userId="56c286e1-718b-4848-adf2-35d32e630203" providerId="ADAL" clId="{2DEB73D8-EE07-429C-9674-4555CE46CF91}" dt="2025-04-30T20:47:13.430" v="4860" actId="2711"/>
          <ac:cxnSpMkLst>
            <pc:docMk/>
            <pc:sldMk cId="1187441025" sldId="3757"/>
            <ac:cxnSpMk id="9" creationId="{54323CDB-05E4-47FE-9013-1E691C9D5084}"/>
          </ac:cxnSpMkLst>
        </pc:cxnChg>
        <pc:cxnChg chg="add mod">
          <ac:chgData name="Niamul Hassan" userId="56c286e1-718b-4848-adf2-35d32e630203" providerId="ADAL" clId="{2DEB73D8-EE07-429C-9674-4555CE46CF91}" dt="2025-04-30T20:47:13.430" v="4860" actId="2711"/>
          <ac:cxnSpMkLst>
            <pc:docMk/>
            <pc:sldMk cId="1187441025" sldId="3757"/>
            <ac:cxnSpMk id="11" creationId="{44F9F04E-C5D3-E9F2-AE41-F863DE5508E0}"/>
          </ac:cxnSpMkLst>
        </pc:cxnChg>
      </pc:sldChg>
      <pc:sldChg chg="addSp delSp modSp new mod modClrScheme modAnim chgLayout">
        <pc:chgData name="Niamul Hassan" userId="56c286e1-718b-4848-adf2-35d32e630203" providerId="ADAL" clId="{2DEB73D8-EE07-429C-9674-4555CE46CF91}" dt="2025-05-01T15:02:00.890" v="5485"/>
        <pc:sldMkLst>
          <pc:docMk/>
          <pc:sldMk cId="292248736" sldId="3758"/>
        </pc:sldMkLst>
        <pc:spChg chg="add mod">
          <ac:chgData name="Niamul Hassan" userId="56c286e1-718b-4848-adf2-35d32e630203" providerId="ADAL" clId="{2DEB73D8-EE07-429C-9674-4555CE46CF91}" dt="2025-05-01T15:00:28.992" v="5476" actId="208"/>
          <ac:spMkLst>
            <pc:docMk/>
            <pc:sldMk cId="292248736" sldId="3758"/>
            <ac:spMk id="2" creationId="{807E3D44-3C7A-E676-22E2-152C57C392A6}"/>
          </ac:spMkLst>
        </pc:spChg>
        <pc:spChg chg="add del mod">
          <ac:chgData name="Niamul Hassan" userId="56c286e1-718b-4848-adf2-35d32e630203" providerId="ADAL" clId="{2DEB73D8-EE07-429C-9674-4555CE46CF91}" dt="2025-05-01T14:59:27.791" v="5472" actId="1076"/>
          <ac:spMkLst>
            <pc:docMk/>
            <pc:sldMk cId="292248736" sldId="3758"/>
            <ac:spMk id="4" creationId="{FFB36007-61E8-C355-489A-ED4FAB11CA24}"/>
          </ac:spMkLst>
        </pc:spChg>
        <pc:spChg chg="add mod">
          <ac:chgData name="Niamul Hassan" userId="56c286e1-718b-4848-adf2-35d32e630203" providerId="ADAL" clId="{2DEB73D8-EE07-429C-9674-4555CE46CF91}" dt="2025-04-21T03:09:32.412" v="156"/>
          <ac:spMkLst>
            <pc:docMk/>
            <pc:sldMk cId="292248736" sldId="3758"/>
            <ac:spMk id="5" creationId="{3A856424-C21E-5C1C-40F2-338F6EC7A462}"/>
          </ac:spMkLst>
        </pc:spChg>
        <pc:spChg chg="add mod">
          <ac:chgData name="Niamul Hassan" userId="56c286e1-718b-4848-adf2-35d32e630203" providerId="ADAL" clId="{2DEB73D8-EE07-429C-9674-4555CE46CF91}" dt="2025-04-30T20:46:56.152" v="4856" actId="207"/>
          <ac:spMkLst>
            <pc:docMk/>
            <pc:sldMk cId="292248736" sldId="3758"/>
            <ac:spMk id="6" creationId="{F79FBB99-F8B9-0B31-D5F2-2CAF11997584}"/>
          </ac:spMkLst>
        </pc:spChg>
        <pc:spChg chg="add mod">
          <ac:chgData name="Niamul Hassan" userId="56c286e1-718b-4848-adf2-35d32e630203" providerId="ADAL" clId="{2DEB73D8-EE07-429C-9674-4555CE46CF91}" dt="2025-05-01T14:59:15.107" v="5470" actId="1076"/>
          <ac:spMkLst>
            <pc:docMk/>
            <pc:sldMk cId="292248736" sldId="3758"/>
            <ac:spMk id="8" creationId="{D4FE348C-2A8A-1A78-3ABB-53238D6CC71A}"/>
          </ac:spMkLst>
        </pc:spChg>
        <pc:picChg chg="add mod">
          <ac:chgData name="Niamul Hassan" userId="56c286e1-718b-4848-adf2-35d32e630203" providerId="ADAL" clId="{2DEB73D8-EE07-429C-9674-4555CE46CF91}" dt="2025-05-01T14:59:17.934" v="5471" actId="14100"/>
          <ac:picMkLst>
            <pc:docMk/>
            <pc:sldMk cId="292248736" sldId="3758"/>
            <ac:picMk id="13" creationId="{5BDE7E1F-D743-5BBD-6834-A82EF8F66E43}"/>
          </ac:picMkLst>
        </pc:picChg>
      </pc:sldChg>
      <pc:sldChg chg="del">
        <pc:chgData name="Niamul Hassan" userId="56c286e1-718b-4848-adf2-35d32e630203" providerId="ADAL" clId="{2DEB73D8-EE07-429C-9674-4555CE46CF91}" dt="2025-04-21T03:04:49.228" v="0" actId="47"/>
        <pc:sldMkLst>
          <pc:docMk/>
          <pc:sldMk cId="3560078861" sldId="3758"/>
        </pc:sldMkLst>
      </pc:sldChg>
      <pc:sldChg chg="modSp new mod">
        <pc:chgData name="Niamul Hassan" userId="56c286e1-718b-4848-adf2-35d32e630203" providerId="ADAL" clId="{2DEB73D8-EE07-429C-9674-4555CE46CF91}" dt="2025-05-01T14:57:08.499" v="5465" actId="20577"/>
        <pc:sldMkLst>
          <pc:docMk/>
          <pc:sldMk cId="2552406332" sldId="3759"/>
        </pc:sldMkLst>
        <pc:spChg chg="mod">
          <ac:chgData name="Niamul Hassan" userId="56c286e1-718b-4848-adf2-35d32e630203" providerId="ADAL" clId="{2DEB73D8-EE07-429C-9674-4555CE46CF91}" dt="2025-04-21T04:06:30.134" v="698" actId="20577"/>
          <ac:spMkLst>
            <pc:docMk/>
            <pc:sldMk cId="2552406332" sldId="3759"/>
            <ac:spMk id="2" creationId="{A5E8A3E4-D691-CAD2-8AA5-699A07A4358C}"/>
          </ac:spMkLst>
        </pc:spChg>
        <pc:spChg chg="mod">
          <ac:chgData name="Niamul Hassan" userId="56c286e1-718b-4848-adf2-35d32e630203" providerId="ADAL" clId="{2DEB73D8-EE07-429C-9674-4555CE46CF91}" dt="2025-05-01T14:57:08.499" v="5465" actId="20577"/>
          <ac:spMkLst>
            <pc:docMk/>
            <pc:sldMk cId="2552406332" sldId="3759"/>
            <ac:spMk id="3" creationId="{289FF172-190B-5813-2532-6985480974CC}"/>
          </ac:spMkLst>
        </pc:spChg>
      </pc:sldChg>
      <pc:sldChg chg="del">
        <pc:chgData name="Niamul Hassan" userId="56c286e1-718b-4848-adf2-35d32e630203" providerId="ADAL" clId="{2DEB73D8-EE07-429C-9674-4555CE46CF91}" dt="2025-04-21T03:04:49.228" v="0" actId="47"/>
        <pc:sldMkLst>
          <pc:docMk/>
          <pc:sldMk cId="3471675075" sldId="3759"/>
        </pc:sldMkLst>
      </pc:sldChg>
      <pc:sldChg chg="addSp delSp modSp new mod">
        <pc:chgData name="Niamul Hassan" userId="56c286e1-718b-4848-adf2-35d32e630203" providerId="ADAL" clId="{2DEB73D8-EE07-429C-9674-4555CE46CF91}" dt="2025-05-01T14:30:47.479" v="4973" actId="5793"/>
        <pc:sldMkLst>
          <pc:docMk/>
          <pc:sldMk cId="1327024203" sldId="3760"/>
        </pc:sldMkLst>
        <pc:spChg chg="mod">
          <ac:chgData name="Niamul Hassan" userId="56c286e1-718b-4848-adf2-35d32e630203" providerId="ADAL" clId="{2DEB73D8-EE07-429C-9674-4555CE46CF91}" dt="2025-04-30T20:46:48.598" v="4853" actId="207"/>
          <ac:spMkLst>
            <pc:docMk/>
            <pc:sldMk cId="1327024203" sldId="3760"/>
            <ac:spMk id="2" creationId="{529E2704-F35F-76DF-DF58-1798EEACA2AA}"/>
          </ac:spMkLst>
        </pc:spChg>
        <pc:spChg chg="add del mod">
          <ac:chgData name="Niamul Hassan" userId="56c286e1-718b-4848-adf2-35d32e630203" providerId="ADAL" clId="{2DEB73D8-EE07-429C-9674-4555CE46CF91}" dt="2025-04-30T20:37:09.170" v="4732" actId="478"/>
          <ac:spMkLst>
            <pc:docMk/>
            <pc:sldMk cId="1327024203" sldId="3760"/>
            <ac:spMk id="4" creationId="{568F3B66-AD22-1639-A2AD-F89E14F103E8}"/>
          </ac:spMkLst>
        </pc:spChg>
        <pc:spChg chg="add del mod">
          <ac:chgData name="Niamul Hassan" userId="56c286e1-718b-4848-adf2-35d32e630203" providerId="ADAL" clId="{2DEB73D8-EE07-429C-9674-4555CE46CF91}" dt="2025-04-30T20:37:08.022" v="4731" actId="478"/>
          <ac:spMkLst>
            <pc:docMk/>
            <pc:sldMk cId="1327024203" sldId="3760"/>
            <ac:spMk id="5" creationId="{ECB576B8-9FBB-58C0-A581-F6BADD254294}"/>
          </ac:spMkLst>
        </pc:spChg>
        <pc:spChg chg="add mod">
          <ac:chgData name="Niamul Hassan" userId="56c286e1-718b-4848-adf2-35d32e630203" providerId="ADAL" clId="{2DEB73D8-EE07-429C-9674-4555CE46CF91}" dt="2025-05-01T14:30:47.479" v="4973" actId="5793"/>
          <ac:spMkLst>
            <pc:docMk/>
            <pc:sldMk cId="1327024203" sldId="3760"/>
            <ac:spMk id="8" creationId="{79397D46-E674-3CDC-246B-5C32316114F0}"/>
          </ac:spMkLst>
        </pc:spChg>
      </pc:sldChg>
      <pc:sldChg chg="del">
        <pc:chgData name="Niamul Hassan" userId="56c286e1-718b-4848-adf2-35d32e630203" providerId="ADAL" clId="{2DEB73D8-EE07-429C-9674-4555CE46CF91}" dt="2025-04-21T03:04:49.228" v="0" actId="47"/>
        <pc:sldMkLst>
          <pc:docMk/>
          <pc:sldMk cId="2702517466" sldId="3760"/>
        </pc:sldMkLst>
      </pc:sldChg>
      <pc:sldChg chg="addSp modSp new mod">
        <pc:chgData name="Niamul Hassan" userId="56c286e1-718b-4848-adf2-35d32e630203" providerId="ADAL" clId="{2DEB73D8-EE07-429C-9674-4555CE46CF91}" dt="2025-05-01T15:02:59.651" v="5487" actId="14100"/>
        <pc:sldMkLst>
          <pc:docMk/>
          <pc:sldMk cId="599785264" sldId="3761"/>
        </pc:sldMkLst>
        <pc:spChg chg="mod">
          <ac:chgData name="Niamul Hassan" userId="56c286e1-718b-4848-adf2-35d32e630203" providerId="ADAL" clId="{2DEB73D8-EE07-429C-9674-4555CE46CF91}" dt="2025-04-30T19:17:21.636" v="4111" actId="207"/>
          <ac:spMkLst>
            <pc:docMk/>
            <pc:sldMk cId="599785264" sldId="3761"/>
            <ac:spMk id="2" creationId="{7B582F04-B1C9-4419-F543-CE594EDA1F34}"/>
          </ac:spMkLst>
        </pc:spChg>
        <pc:spChg chg="mod">
          <ac:chgData name="Niamul Hassan" userId="56c286e1-718b-4848-adf2-35d32e630203" providerId="ADAL" clId="{2DEB73D8-EE07-429C-9674-4555CE46CF91}" dt="2025-05-01T15:02:59.651" v="5487" actId="14100"/>
          <ac:spMkLst>
            <pc:docMk/>
            <pc:sldMk cId="599785264" sldId="3761"/>
            <ac:spMk id="3" creationId="{4C4E4551-E308-8E0A-9A73-E9C6D87771BA}"/>
          </ac:spMkLst>
        </pc:spChg>
        <pc:spChg chg="add mod">
          <ac:chgData name="Niamul Hassan" userId="56c286e1-718b-4848-adf2-35d32e630203" providerId="ADAL" clId="{2DEB73D8-EE07-429C-9674-4555CE46CF91}" dt="2025-04-30T20:43:24.865" v="4814" actId="14100"/>
          <ac:spMkLst>
            <pc:docMk/>
            <pc:sldMk cId="599785264" sldId="3761"/>
            <ac:spMk id="4" creationId="{02C52419-0925-C4CA-CE3C-2538E32CBA33}"/>
          </ac:spMkLst>
        </pc:spChg>
        <pc:picChg chg="add mod">
          <ac:chgData name="Niamul Hassan" userId="56c286e1-718b-4848-adf2-35d32e630203" providerId="ADAL" clId="{2DEB73D8-EE07-429C-9674-4555CE46CF91}" dt="2025-04-30T20:41:19.155" v="4781" actId="1076"/>
          <ac:picMkLst>
            <pc:docMk/>
            <pc:sldMk cId="599785264" sldId="3761"/>
            <ac:picMk id="1026" creationId="{A5C52A6D-0D91-E49A-7956-B2E41D749F82}"/>
          </ac:picMkLst>
        </pc:picChg>
      </pc:sldChg>
      <pc:sldChg chg="del">
        <pc:chgData name="Niamul Hassan" userId="56c286e1-718b-4848-adf2-35d32e630203" providerId="ADAL" clId="{2DEB73D8-EE07-429C-9674-4555CE46CF91}" dt="2025-04-21T03:04:49.228" v="0" actId="47"/>
        <pc:sldMkLst>
          <pc:docMk/>
          <pc:sldMk cId="2933198567" sldId="3761"/>
        </pc:sldMkLst>
      </pc:sldChg>
      <pc:sldChg chg="del">
        <pc:chgData name="Niamul Hassan" userId="56c286e1-718b-4848-adf2-35d32e630203" providerId="ADAL" clId="{2DEB73D8-EE07-429C-9674-4555CE46CF91}" dt="2025-04-21T03:04:49.228" v="0" actId="47"/>
        <pc:sldMkLst>
          <pc:docMk/>
          <pc:sldMk cId="940444558" sldId="3762"/>
        </pc:sldMkLst>
      </pc:sldChg>
      <pc:sldChg chg="modSp new mod">
        <pc:chgData name="Niamul Hassan" userId="56c286e1-718b-4848-adf2-35d32e630203" providerId="ADAL" clId="{2DEB73D8-EE07-429C-9674-4555CE46CF91}" dt="2025-05-01T14:47:41.358" v="5292" actId="313"/>
        <pc:sldMkLst>
          <pc:docMk/>
          <pc:sldMk cId="3148135958" sldId="3762"/>
        </pc:sldMkLst>
        <pc:spChg chg="mod">
          <ac:chgData name="Niamul Hassan" userId="56c286e1-718b-4848-adf2-35d32e630203" providerId="ADAL" clId="{2DEB73D8-EE07-429C-9674-4555CE46CF91}" dt="2025-04-30T19:17:12.954" v="4109" actId="207"/>
          <ac:spMkLst>
            <pc:docMk/>
            <pc:sldMk cId="3148135958" sldId="3762"/>
            <ac:spMk id="2" creationId="{B2BB9E18-B4C9-F908-2919-C5C205D4B63F}"/>
          </ac:spMkLst>
        </pc:spChg>
        <pc:spChg chg="mod">
          <ac:chgData name="Niamul Hassan" userId="56c286e1-718b-4848-adf2-35d32e630203" providerId="ADAL" clId="{2DEB73D8-EE07-429C-9674-4555CE46CF91}" dt="2025-05-01T14:47:41.358" v="5292" actId="313"/>
          <ac:spMkLst>
            <pc:docMk/>
            <pc:sldMk cId="3148135958" sldId="3762"/>
            <ac:spMk id="3" creationId="{8B7B8A50-0EDB-F191-3A42-5914B7D6DD6C}"/>
          </ac:spMkLst>
        </pc:spChg>
      </pc:sldChg>
      <pc:sldChg chg="addSp delSp modSp new mod modAnim modNotesTx">
        <pc:chgData name="Niamul Hassan" userId="56c286e1-718b-4848-adf2-35d32e630203" providerId="ADAL" clId="{2DEB73D8-EE07-429C-9674-4555CE46CF91}" dt="2025-05-01T14:31:38.658" v="5064" actId="20577"/>
        <pc:sldMkLst>
          <pc:docMk/>
          <pc:sldMk cId="4042586948" sldId="3763"/>
        </pc:sldMkLst>
        <pc:spChg chg="del mod">
          <ac:chgData name="Niamul Hassan" userId="56c286e1-718b-4848-adf2-35d32e630203" providerId="ADAL" clId="{2DEB73D8-EE07-429C-9674-4555CE46CF91}" dt="2025-04-30T17:34:58.141" v="2623" actId="478"/>
          <ac:spMkLst>
            <pc:docMk/>
            <pc:sldMk cId="4042586948" sldId="3763"/>
            <ac:spMk id="2" creationId="{A499B842-0C2D-C7FE-85D9-787AA0070F8C}"/>
          </ac:spMkLst>
        </pc:spChg>
        <pc:spChg chg="del mod">
          <ac:chgData name="Niamul Hassan" userId="56c286e1-718b-4848-adf2-35d32e630203" providerId="ADAL" clId="{2DEB73D8-EE07-429C-9674-4555CE46CF91}" dt="2025-04-30T17:35:05.456" v="2626" actId="478"/>
          <ac:spMkLst>
            <pc:docMk/>
            <pc:sldMk cId="4042586948" sldId="3763"/>
            <ac:spMk id="3" creationId="{51D7F02E-B131-955D-D334-ABF36455EDF1}"/>
          </ac:spMkLst>
        </pc:spChg>
        <pc:spChg chg="add del mod">
          <ac:chgData name="Niamul Hassan" userId="56c286e1-718b-4848-adf2-35d32e630203" providerId="ADAL" clId="{2DEB73D8-EE07-429C-9674-4555CE46CF91}" dt="2025-04-30T17:35:02.957" v="2625" actId="478"/>
          <ac:spMkLst>
            <pc:docMk/>
            <pc:sldMk cId="4042586948" sldId="3763"/>
            <ac:spMk id="5" creationId="{A00BF83D-0F09-3C48-52E5-BE20862222C6}"/>
          </ac:spMkLst>
        </pc:spChg>
        <pc:spChg chg="add mod">
          <ac:chgData name="Niamul Hassan" userId="56c286e1-718b-4848-adf2-35d32e630203" providerId="ADAL" clId="{2DEB73D8-EE07-429C-9674-4555CE46CF91}" dt="2025-04-30T19:16:53.714" v="4105" actId="207"/>
          <ac:spMkLst>
            <pc:docMk/>
            <pc:sldMk cId="4042586948" sldId="3763"/>
            <ac:spMk id="6" creationId="{1FEFB273-D373-E58A-3456-A2AAD1C8250A}"/>
          </ac:spMkLst>
        </pc:spChg>
        <pc:spChg chg="add mod">
          <ac:chgData name="Niamul Hassan" userId="56c286e1-718b-4848-adf2-35d32e630203" providerId="ADAL" clId="{2DEB73D8-EE07-429C-9674-4555CE46CF91}" dt="2025-04-30T17:46:28.142" v="3011" actId="115"/>
          <ac:spMkLst>
            <pc:docMk/>
            <pc:sldMk cId="4042586948" sldId="3763"/>
            <ac:spMk id="8" creationId="{E6BDBB8F-79A2-9695-7C95-77238C9A2D58}"/>
          </ac:spMkLst>
        </pc:spChg>
        <pc:spChg chg="add mod">
          <ac:chgData name="Niamul Hassan" userId="56c286e1-718b-4848-adf2-35d32e630203" providerId="ADAL" clId="{2DEB73D8-EE07-429C-9674-4555CE46CF91}" dt="2025-04-30T17:36:00.552" v="2658"/>
          <ac:spMkLst>
            <pc:docMk/>
            <pc:sldMk cId="4042586948" sldId="3763"/>
            <ac:spMk id="9" creationId="{4C49FF6B-74DB-9C8E-1324-CFECB2C22384}"/>
          </ac:spMkLst>
        </pc:spChg>
        <pc:spChg chg="add mod">
          <ac:chgData name="Niamul Hassan" userId="56c286e1-718b-4848-adf2-35d32e630203" providerId="ADAL" clId="{2DEB73D8-EE07-429C-9674-4555CE46CF91}" dt="2025-04-30T20:53:43.922" v="4875" actId="14100"/>
          <ac:spMkLst>
            <pc:docMk/>
            <pc:sldMk cId="4042586948" sldId="3763"/>
            <ac:spMk id="10" creationId="{FF7D6AEE-255D-70CA-475C-0FBB5545FCF1}"/>
          </ac:spMkLst>
        </pc:spChg>
        <pc:spChg chg="add mod">
          <ac:chgData name="Niamul Hassan" userId="56c286e1-718b-4848-adf2-35d32e630203" providerId="ADAL" clId="{2DEB73D8-EE07-429C-9674-4555CE46CF91}" dt="2025-04-30T20:54:51.013" v="4884" actId="14100"/>
          <ac:spMkLst>
            <pc:docMk/>
            <pc:sldMk cId="4042586948" sldId="3763"/>
            <ac:spMk id="11" creationId="{01F42D53-F372-5644-E522-45600FE9CA5E}"/>
          </ac:spMkLst>
        </pc:spChg>
        <pc:spChg chg="add mod">
          <ac:chgData name="Niamul Hassan" userId="56c286e1-718b-4848-adf2-35d32e630203" providerId="ADAL" clId="{2DEB73D8-EE07-429C-9674-4555CE46CF91}" dt="2025-04-30T20:54:41.075" v="4883" actId="1582"/>
          <ac:spMkLst>
            <pc:docMk/>
            <pc:sldMk cId="4042586948" sldId="3763"/>
            <ac:spMk id="12" creationId="{9449F64C-00EA-CD5D-6914-27DDF983FC94}"/>
          </ac:spMkLst>
        </pc:spChg>
        <pc:picChg chg="add mod">
          <ac:chgData name="Niamul Hassan" userId="56c286e1-718b-4848-adf2-35d32e630203" providerId="ADAL" clId="{2DEB73D8-EE07-429C-9674-4555CE46CF91}" dt="2025-04-30T17:31:34.341" v="2551" actId="1076"/>
          <ac:picMkLst>
            <pc:docMk/>
            <pc:sldMk cId="4042586948" sldId="3763"/>
            <ac:picMk id="7" creationId="{3AEF25C7-B689-485F-422E-D02A54DA57CA}"/>
          </ac:picMkLst>
        </pc:picChg>
      </pc:sldChg>
      <pc:sldChg chg="addSp delSp modSp new mod modNotesTx">
        <pc:chgData name="Niamul Hassan" userId="56c286e1-718b-4848-adf2-35d32e630203" providerId="ADAL" clId="{2DEB73D8-EE07-429C-9674-4555CE46CF91}" dt="2025-05-01T15:52:20.380" v="6151" actId="20577"/>
        <pc:sldMkLst>
          <pc:docMk/>
          <pc:sldMk cId="476469395" sldId="3764"/>
        </pc:sldMkLst>
        <pc:spChg chg="del">
          <ac:chgData name="Niamul Hassan" userId="56c286e1-718b-4848-adf2-35d32e630203" providerId="ADAL" clId="{2DEB73D8-EE07-429C-9674-4555CE46CF91}" dt="2025-04-30T17:25:47.022" v="2523" actId="478"/>
          <ac:spMkLst>
            <pc:docMk/>
            <pc:sldMk cId="476469395" sldId="3764"/>
            <ac:spMk id="2" creationId="{5CD11A25-BEDD-BA45-9C45-4F255FCD2108}"/>
          </ac:spMkLst>
        </pc:spChg>
        <pc:spChg chg="del">
          <ac:chgData name="Niamul Hassan" userId="56c286e1-718b-4848-adf2-35d32e630203" providerId="ADAL" clId="{2DEB73D8-EE07-429C-9674-4555CE46CF91}" dt="2025-04-30T17:25:47.022" v="2523" actId="478"/>
          <ac:spMkLst>
            <pc:docMk/>
            <pc:sldMk cId="476469395" sldId="3764"/>
            <ac:spMk id="3" creationId="{74AAC2D4-173B-51E9-D000-0D772FCFFB7D}"/>
          </ac:spMkLst>
        </pc:spChg>
        <pc:spChg chg="add mod">
          <ac:chgData name="Niamul Hassan" userId="56c286e1-718b-4848-adf2-35d32e630203" providerId="ADAL" clId="{2DEB73D8-EE07-429C-9674-4555CE46CF91}" dt="2025-04-30T19:17:04.624" v="4107" actId="207"/>
          <ac:spMkLst>
            <pc:docMk/>
            <pc:sldMk cId="476469395" sldId="3764"/>
            <ac:spMk id="4" creationId="{B7688CF3-FF99-1AFA-5A2D-C709D7698C6F}"/>
          </ac:spMkLst>
        </pc:spChg>
        <pc:spChg chg="add mod">
          <ac:chgData name="Niamul Hassan" userId="56c286e1-718b-4848-adf2-35d32e630203" providerId="ADAL" clId="{2DEB73D8-EE07-429C-9674-4555CE46CF91}" dt="2025-04-30T17:46:31.320" v="3012" actId="115"/>
          <ac:spMkLst>
            <pc:docMk/>
            <pc:sldMk cId="476469395" sldId="3764"/>
            <ac:spMk id="5" creationId="{75D6069E-770C-097D-B108-9D798236D0B5}"/>
          </ac:spMkLst>
        </pc:spChg>
        <pc:picChg chg="add del mod modCrop">
          <ac:chgData name="Niamul Hassan" userId="56c286e1-718b-4848-adf2-35d32e630203" providerId="ADAL" clId="{2DEB73D8-EE07-429C-9674-4555CE46CF91}" dt="2025-04-30T17:31:27.497" v="2548" actId="21"/>
          <ac:picMkLst>
            <pc:docMk/>
            <pc:sldMk cId="476469395" sldId="3764"/>
            <ac:picMk id="7" creationId="{3AEF25C7-B689-485F-422E-D02A54DA57CA}"/>
          </ac:picMkLst>
        </pc:picChg>
        <pc:picChg chg="add mod modCrop">
          <ac:chgData name="Niamul Hassan" userId="56c286e1-718b-4848-adf2-35d32e630203" providerId="ADAL" clId="{2DEB73D8-EE07-429C-9674-4555CE46CF91}" dt="2025-04-30T17:31:52.558" v="2557" actId="14100"/>
          <ac:picMkLst>
            <pc:docMk/>
            <pc:sldMk cId="476469395" sldId="3764"/>
            <ac:picMk id="9" creationId="{1BA77C55-FCA8-6F8F-7024-C103BD42A762}"/>
          </ac:picMkLst>
        </pc:picChg>
      </pc:sldChg>
      <pc:sldChg chg="addSp delSp modSp new mod modAnim modNotesTx">
        <pc:chgData name="Niamul Hassan" userId="56c286e1-718b-4848-adf2-35d32e630203" providerId="ADAL" clId="{2DEB73D8-EE07-429C-9674-4555CE46CF91}" dt="2025-05-01T15:11:09.914" v="5619" actId="113"/>
        <pc:sldMkLst>
          <pc:docMk/>
          <pc:sldMk cId="2943191430" sldId="3765"/>
        </pc:sldMkLst>
        <pc:spChg chg="del">
          <ac:chgData name="Niamul Hassan" userId="56c286e1-718b-4848-adf2-35d32e630203" providerId="ADAL" clId="{2DEB73D8-EE07-429C-9674-4555CE46CF91}" dt="2025-04-30T17:36:08.258" v="2659" actId="478"/>
          <ac:spMkLst>
            <pc:docMk/>
            <pc:sldMk cId="2943191430" sldId="3765"/>
            <ac:spMk id="2" creationId="{E4AD8137-5BBE-A505-44C5-EE1E0AF6DD07}"/>
          </ac:spMkLst>
        </pc:spChg>
        <pc:spChg chg="del">
          <ac:chgData name="Niamul Hassan" userId="56c286e1-718b-4848-adf2-35d32e630203" providerId="ADAL" clId="{2DEB73D8-EE07-429C-9674-4555CE46CF91}" dt="2025-04-30T17:36:08.258" v="2659" actId="478"/>
          <ac:spMkLst>
            <pc:docMk/>
            <pc:sldMk cId="2943191430" sldId="3765"/>
            <ac:spMk id="3" creationId="{BEA622F8-CB68-B200-4C13-DD291E35EBE4}"/>
          </ac:spMkLst>
        </pc:spChg>
        <pc:spChg chg="add mod">
          <ac:chgData name="Niamul Hassan" userId="56c286e1-718b-4848-adf2-35d32e630203" providerId="ADAL" clId="{2DEB73D8-EE07-429C-9674-4555CE46CF91}" dt="2025-04-30T19:16:43.121" v="4104" actId="404"/>
          <ac:spMkLst>
            <pc:docMk/>
            <pc:sldMk cId="2943191430" sldId="3765"/>
            <ac:spMk id="4" creationId="{F6A0B44F-0BBF-9719-69B9-05DEA99DDA5B}"/>
          </ac:spMkLst>
        </pc:spChg>
        <pc:spChg chg="add mod">
          <ac:chgData name="Niamul Hassan" userId="56c286e1-718b-4848-adf2-35d32e630203" providerId="ADAL" clId="{2DEB73D8-EE07-429C-9674-4555CE46CF91}" dt="2025-05-01T15:05:58.962" v="5586" actId="207"/>
          <ac:spMkLst>
            <pc:docMk/>
            <pc:sldMk cId="2943191430" sldId="3765"/>
            <ac:spMk id="5" creationId="{55515502-3654-0899-BB4B-01B7B66982C0}"/>
          </ac:spMkLst>
        </pc:spChg>
        <pc:spChg chg="add del">
          <ac:chgData name="Niamul Hassan" userId="56c286e1-718b-4848-adf2-35d32e630203" providerId="ADAL" clId="{2DEB73D8-EE07-429C-9674-4555CE46CF91}" dt="2025-04-30T17:40:26.746" v="2804" actId="11529"/>
          <ac:spMkLst>
            <pc:docMk/>
            <pc:sldMk cId="2943191430" sldId="3765"/>
            <ac:spMk id="6" creationId="{371C32D6-584E-8F42-97D5-23FEABF85524}"/>
          </ac:spMkLst>
        </pc:spChg>
        <pc:spChg chg="add mod">
          <ac:chgData name="Niamul Hassan" userId="56c286e1-718b-4848-adf2-35d32e630203" providerId="ADAL" clId="{2DEB73D8-EE07-429C-9674-4555CE46CF91}" dt="2025-04-30T17:40:35.414" v="2807" actId="1076"/>
          <ac:spMkLst>
            <pc:docMk/>
            <pc:sldMk cId="2943191430" sldId="3765"/>
            <ac:spMk id="7" creationId="{0AE711BC-599F-5EB0-68A4-8A8D3353A83C}"/>
          </ac:spMkLst>
        </pc:spChg>
        <pc:picChg chg="add mod modCrop">
          <ac:chgData name="Niamul Hassan" userId="56c286e1-718b-4848-adf2-35d32e630203" providerId="ADAL" clId="{2DEB73D8-EE07-429C-9674-4555CE46CF91}" dt="2025-04-30T18:09:27.655" v="3174" actId="1076"/>
          <ac:picMkLst>
            <pc:docMk/>
            <pc:sldMk cId="2943191430" sldId="3765"/>
            <ac:picMk id="9" creationId="{27342009-69BA-D308-9FBB-E732101C711F}"/>
          </ac:picMkLst>
        </pc:picChg>
        <pc:picChg chg="add mod modCrop">
          <ac:chgData name="Niamul Hassan" userId="56c286e1-718b-4848-adf2-35d32e630203" providerId="ADAL" clId="{2DEB73D8-EE07-429C-9674-4555CE46CF91}" dt="2025-05-01T14:49:52.371" v="5397" actId="1076"/>
          <ac:picMkLst>
            <pc:docMk/>
            <pc:sldMk cId="2943191430" sldId="3765"/>
            <ac:picMk id="11" creationId="{4ABFC4FD-877D-FE03-24F2-5CC04E265DB0}"/>
          </ac:picMkLst>
        </pc:picChg>
      </pc:sldChg>
      <pc:sldChg chg="addSp delSp modSp new mod modAnim modNotesTx">
        <pc:chgData name="Niamul Hassan" userId="56c286e1-718b-4848-adf2-35d32e630203" providerId="ADAL" clId="{2DEB73D8-EE07-429C-9674-4555CE46CF91}" dt="2025-05-01T15:17:41.243" v="5744" actId="20577"/>
        <pc:sldMkLst>
          <pc:docMk/>
          <pc:sldMk cId="3943382935" sldId="3766"/>
        </pc:sldMkLst>
        <pc:spChg chg="add mod">
          <ac:chgData name="Niamul Hassan" userId="56c286e1-718b-4848-adf2-35d32e630203" providerId="ADAL" clId="{2DEB73D8-EE07-429C-9674-4555CE46CF91}" dt="2025-05-01T15:13:58.189" v="5632" actId="403"/>
          <ac:spMkLst>
            <pc:docMk/>
            <pc:sldMk cId="3943382935" sldId="3766"/>
            <ac:spMk id="2" creationId="{3B49F28E-90FA-9F06-7A34-276FA2349950}"/>
          </ac:spMkLst>
        </pc:spChg>
        <pc:spChg chg="del">
          <ac:chgData name="Niamul Hassan" userId="56c286e1-718b-4848-adf2-35d32e630203" providerId="ADAL" clId="{2DEB73D8-EE07-429C-9674-4555CE46CF91}" dt="2025-04-30T18:11:01.916" v="3187" actId="478"/>
          <ac:spMkLst>
            <pc:docMk/>
            <pc:sldMk cId="3943382935" sldId="3766"/>
            <ac:spMk id="2" creationId="{D2448394-0CF5-E2FB-BA75-E05541C2D958}"/>
          </ac:spMkLst>
        </pc:spChg>
        <pc:spChg chg="mod">
          <ac:chgData name="Niamul Hassan" userId="56c286e1-718b-4848-adf2-35d32e630203" providerId="ADAL" clId="{2DEB73D8-EE07-429C-9674-4555CE46CF91}" dt="2025-05-01T15:16:56.024" v="5675" actId="20577"/>
          <ac:spMkLst>
            <pc:docMk/>
            <pc:sldMk cId="3943382935" sldId="3766"/>
            <ac:spMk id="3" creationId="{2FFF7847-EE61-A83A-73C5-8DE724B07134}"/>
          </ac:spMkLst>
        </pc:spChg>
        <pc:spChg chg="add mod">
          <ac:chgData name="Niamul Hassan" userId="56c286e1-718b-4848-adf2-35d32e630203" providerId="ADAL" clId="{2DEB73D8-EE07-429C-9674-4555CE46CF91}" dt="2025-04-30T19:16:36.069" v="4101" actId="404"/>
          <ac:spMkLst>
            <pc:docMk/>
            <pc:sldMk cId="3943382935" sldId="3766"/>
            <ac:spMk id="4" creationId="{7567C0B1-90EC-503C-3061-AF444661EB57}"/>
          </ac:spMkLst>
        </pc:spChg>
        <pc:spChg chg="add mod">
          <ac:chgData name="Niamul Hassan" userId="56c286e1-718b-4848-adf2-35d32e630203" providerId="ADAL" clId="{2DEB73D8-EE07-429C-9674-4555CE46CF91}" dt="2025-05-01T15:14:10.280" v="5647" actId="20577"/>
          <ac:spMkLst>
            <pc:docMk/>
            <pc:sldMk cId="3943382935" sldId="3766"/>
            <ac:spMk id="5" creationId="{9171181F-E7AF-41E3-0580-8888923CD340}"/>
          </ac:spMkLst>
        </pc:spChg>
        <pc:spChg chg="add mod">
          <ac:chgData name="Niamul Hassan" userId="56c286e1-718b-4848-adf2-35d32e630203" providerId="ADAL" clId="{2DEB73D8-EE07-429C-9674-4555CE46CF91}" dt="2025-04-30T18:31:05.318" v="3590" actId="1076"/>
          <ac:spMkLst>
            <pc:docMk/>
            <pc:sldMk cId="3943382935" sldId="3766"/>
            <ac:spMk id="9" creationId="{D4A47AD9-2921-6D64-90EE-43409BB5718E}"/>
          </ac:spMkLst>
        </pc:spChg>
        <pc:spChg chg="add mod">
          <ac:chgData name="Niamul Hassan" userId="56c286e1-718b-4848-adf2-35d32e630203" providerId="ADAL" clId="{2DEB73D8-EE07-429C-9674-4555CE46CF91}" dt="2025-04-30T18:31:09.199" v="3591" actId="1076"/>
          <ac:spMkLst>
            <pc:docMk/>
            <pc:sldMk cId="3943382935" sldId="3766"/>
            <ac:spMk id="10" creationId="{447893BF-03E9-CF8A-7AA0-76674B96EF09}"/>
          </ac:spMkLst>
        </pc:spChg>
        <pc:picChg chg="add mod modCrop">
          <ac:chgData name="Niamul Hassan" userId="56c286e1-718b-4848-adf2-35d32e630203" providerId="ADAL" clId="{2DEB73D8-EE07-429C-9674-4555CE46CF91}" dt="2025-04-30T18:15:37.291" v="3245" actId="1076"/>
          <ac:picMkLst>
            <pc:docMk/>
            <pc:sldMk cId="3943382935" sldId="3766"/>
            <ac:picMk id="6" creationId="{CDDC125A-5B1E-8C7B-54FC-2AFEEECB0FB7}"/>
          </ac:picMkLst>
        </pc:picChg>
        <pc:picChg chg="add mod modCrop">
          <ac:chgData name="Niamul Hassan" userId="56c286e1-718b-4848-adf2-35d32e630203" providerId="ADAL" clId="{2DEB73D8-EE07-429C-9674-4555CE46CF91}" dt="2025-04-30T18:16:12.066" v="3254" actId="1076"/>
          <ac:picMkLst>
            <pc:docMk/>
            <pc:sldMk cId="3943382935" sldId="3766"/>
            <ac:picMk id="8" creationId="{66288D09-264F-ED83-BB41-3218636D37FD}"/>
          </ac:picMkLst>
        </pc:picChg>
        <pc:picChg chg="add del mod modCrop">
          <ac:chgData name="Niamul Hassan" userId="56c286e1-718b-4848-adf2-35d32e630203" providerId="ADAL" clId="{2DEB73D8-EE07-429C-9674-4555CE46CF91}" dt="2025-04-30T18:43:59.693" v="3981" actId="21"/>
          <ac:picMkLst>
            <pc:docMk/>
            <pc:sldMk cId="3943382935" sldId="3766"/>
            <ac:picMk id="12" creationId="{7CE4596F-5B37-B0EF-8979-0053EF16285F}"/>
          </ac:picMkLst>
        </pc:picChg>
      </pc:sldChg>
      <pc:sldChg chg="addSp delSp modSp new mod modAnim modNotesTx">
        <pc:chgData name="Niamul Hassan" userId="56c286e1-718b-4848-adf2-35d32e630203" providerId="ADAL" clId="{2DEB73D8-EE07-429C-9674-4555CE46CF91}" dt="2025-05-01T15:44:10.351" v="6053" actId="20577"/>
        <pc:sldMkLst>
          <pc:docMk/>
          <pc:sldMk cId="923543234" sldId="3767"/>
        </pc:sldMkLst>
        <pc:spChg chg="del">
          <ac:chgData name="Niamul Hassan" userId="56c286e1-718b-4848-adf2-35d32e630203" providerId="ADAL" clId="{2DEB73D8-EE07-429C-9674-4555CE46CF91}" dt="2025-04-30T18:42:04.168" v="3970" actId="478"/>
          <ac:spMkLst>
            <pc:docMk/>
            <pc:sldMk cId="923543234" sldId="3767"/>
            <ac:spMk id="2" creationId="{82C77686-08CB-4AB6-D218-05DADAC838FA}"/>
          </ac:spMkLst>
        </pc:spChg>
        <pc:spChg chg="mod">
          <ac:chgData name="Niamul Hassan" userId="56c286e1-718b-4848-adf2-35d32e630203" providerId="ADAL" clId="{2DEB73D8-EE07-429C-9674-4555CE46CF91}" dt="2025-04-30T20:00:38.188" v="4124" actId="14100"/>
          <ac:spMkLst>
            <pc:docMk/>
            <pc:sldMk cId="923543234" sldId="3767"/>
            <ac:spMk id="3" creationId="{ABF27938-74BE-BE9E-08ED-896818EAC84E}"/>
          </ac:spMkLst>
        </pc:spChg>
        <pc:spChg chg="add mod">
          <ac:chgData name="Niamul Hassan" userId="56c286e1-718b-4848-adf2-35d32e630203" providerId="ADAL" clId="{2DEB73D8-EE07-429C-9674-4555CE46CF91}" dt="2025-04-30T20:35:28.180" v="4730" actId="1076"/>
          <ac:spMkLst>
            <pc:docMk/>
            <pc:sldMk cId="923543234" sldId="3767"/>
            <ac:spMk id="4" creationId="{C69FAEA8-AFDD-829D-9606-A9C18DED056B}"/>
          </ac:spMkLst>
        </pc:spChg>
        <pc:spChg chg="add mod">
          <ac:chgData name="Niamul Hassan" userId="56c286e1-718b-4848-adf2-35d32e630203" providerId="ADAL" clId="{2DEB73D8-EE07-429C-9674-4555CE46CF91}" dt="2025-04-30T20:35:01.657" v="4729" actId="1076"/>
          <ac:spMkLst>
            <pc:docMk/>
            <pc:sldMk cId="923543234" sldId="3767"/>
            <ac:spMk id="7" creationId="{A8CF2645-79DC-6A9E-FA15-657C19F54808}"/>
          </ac:spMkLst>
        </pc:spChg>
        <pc:picChg chg="add mod modCrop">
          <ac:chgData name="Niamul Hassan" userId="56c286e1-718b-4848-adf2-35d32e630203" providerId="ADAL" clId="{2DEB73D8-EE07-429C-9674-4555CE46CF91}" dt="2025-04-30T18:44:39.894" v="3996" actId="1076"/>
          <ac:picMkLst>
            <pc:docMk/>
            <pc:sldMk cId="923543234" sldId="3767"/>
            <ac:picMk id="6" creationId="{8274A06B-2D7F-8028-D677-541D6C9AD39D}"/>
          </ac:picMkLst>
        </pc:picChg>
        <pc:picChg chg="add mod">
          <ac:chgData name="Niamul Hassan" userId="56c286e1-718b-4848-adf2-35d32e630203" providerId="ADAL" clId="{2DEB73D8-EE07-429C-9674-4555CE46CF91}" dt="2025-04-30T18:44:34.369" v="3994" actId="1076"/>
          <ac:picMkLst>
            <pc:docMk/>
            <pc:sldMk cId="923543234" sldId="3767"/>
            <ac:picMk id="12" creationId="{7CE4596F-5B37-B0EF-8979-0053EF16285F}"/>
          </ac:picMkLst>
        </pc:picChg>
      </pc:sldChg>
      <pc:sldChg chg="addSp delSp modSp new mod modNotesTx">
        <pc:chgData name="Niamul Hassan" userId="56c286e1-718b-4848-adf2-35d32e630203" providerId="ADAL" clId="{2DEB73D8-EE07-429C-9674-4555CE46CF91}" dt="2025-05-01T14:49:08.482" v="5395" actId="20577"/>
        <pc:sldMkLst>
          <pc:docMk/>
          <pc:sldMk cId="182681638" sldId="3768"/>
        </pc:sldMkLst>
        <pc:spChg chg="del">
          <ac:chgData name="Niamul Hassan" userId="56c286e1-718b-4848-adf2-35d32e630203" providerId="ADAL" clId="{2DEB73D8-EE07-429C-9674-4555CE46CF91}" dt="2025-04-30T18:33:02.710" v="3607" actId="478"/>
          <ac:spMkLst>
            <pc:docMk/>
            <pc:sldMk cId="182681638" sldId="3768"/>
            <ac:spMk id="2" creationId="{BBC6CE5E-A320-AD12-5C44-D3C146D1D842}"/>
          </ac:spMkLst>
        </pc:spChg>
        <pc:spChg chg="mod">
          <ac:chgData name="Niamul Hassan" userId="56c286e1-718b-4848-adf2-35d32e630203" providerId="ADAL" clId="{2DEB73D8-EE07-429C-9674-4555CE46CF91}" dt="2025-05-01T14:32:05.788" v="5085" actId="20577"/>
          <ac:spMkLst>
            <pc:docMk/>
            <pc:sldMk cId="182681638" sldId="3768"/>
            <ac:spMk id="3" creationId="{B48DAD35-3CC1-9291-6124-BDF89ED1B9AA}"/>
          </ac:spMkLst>
        </pc:spChg>
        <pc:spChg chg="add mod">
          <ac:chgData name="Niamul Hassan" userId="56c286e1-718b-4848-adf2-35d32e630203" providerId="ADAL" clId="{2DEB73D8-EE07-429C-9674-4555CE46CF91}" dt="2025-04-30T18:37:28.452" v="3808" actId="207"/>
          <ac:spMkLst>
            <pc:docMk/>
            <pc:sldMk cId="182681638" sldId="3768"/>
            <ac:spMk id="4" creationId="{9E6FF405-6C67-8641-DEF1-1DFFC09A7173}"/>
          </ac:spMkLst>
        </pc:spChg>
        <pc:picChg chg="add mod modCrop">
          <ac:chgData name="Niamul Hassan" userId="56c286e1-718b-4848-adf2-35d32e630203" providerId="ADAL" clId="{2DEB73D8-EE07-429C-9674-4555CE46CF91}" dt="2025-04-30T18:34:45.339" v="3672" actId="1076"/>
          <ac:picMkLst>
            <pc:docMk/>
            <pc:sldMk cId="182681638" sldId="3768"/>
            <ac:picMk id="6" creationId="{F1A913CC-3589-E76D-C4EB-3F673DF75CC6}"/>
          </ac:picMkLst>
        </pc:picChg>
      </pc:sldChg>
      <pc:sldChg chg="addSp delSp modSp new mod">
        <pc:chgData name="Niamul Hassan" userId="56c286e1-718b-4848-adf2-35d32e630203" providerId="ADAL" clId="{2DEB73D8-EE07-429C-9674-4555CE46CF91}" dt="2025-05-01T15:45:22.315" v="6063" actId="20577"/>
        <pc:sldMkLst>
          <pc:docMk/>
          <pc:sldMk cId="1104476108" sldId="3769"/>
        </pc:sldMkLst>
        <pc:spChg chg="del">
          <ac:chgData name="Niamul Hassan" userId="56c286e1-718b-4848-adf2-35d32e630203" providerId="ADAL" clId="{2DEB73D8-EE07-429C-9674-4555CE46CF91}" dt="2025-04-30T19:16:08.583" v="4081" actId="478"/>
          <ac:spMkLst>
            <pc:docMk/>
            <pc:sldMk cId="1104476108" sldId="3769"/>
            <ac:spMk id="2" creationId="{C6D0A488-9528-AA7F-EB3F-292E1DB841F0}"/>
          </ac:spMkLst>
        </pc:spChg>
        <pc:spChg chg="mod">
          <ac:chgData name="Niamul Hassan" userId="56c286e1-718b-4848-adf2-35d32e630203" providerId="ADAL" clId="{2DEB73D8-EE07-429C-9674-4555CE46CF91}" dt="2025-05-01T15:45:22.315" v="6063" actId="20577"/>
          <ac:spMkLst>
            <pc:docMk/>
            <pc:sldMk cId="1104476108" sldId="3769"/>
            <ac:spMk id="3" creationId="{0E1F2031-FFD8-5719-E138-76A7E4C82ABF}"/>
          </ac:spMkLst>
        </pc:spChg>
        <pc:spChg chg="add mod">
          <ac:chgData name="Niamul Hassan" userId="56c286e1-718b-4848-adf2-35d32e630203" providerId="ADAL" clId="{2DEB73D8-EE07-429C-9674-4555CE46CF91}" dt="2025-04-30T19:16:26.057" v="4099" actId="403"/>
          <ac:spMkLst>
            <pc:docMk/>
            <pc:sldMk cId="1104476108" sldId="3769"/>
            <ac:spMk id="4" creationId="{14786496-ADA3-1B3C-FD5F-4D78F570627A}"/>
          </ac:spMkLst>
        </pc:spChg>
        <pc:spChg chg="add mod">
          <ac:chgData name="Niamul Hassan" userId="56c286e1-718b-4848-adf2-35d32e630203" providerId="ADAL" clId="{2DEB73D8-EE07-429C-9674-4555CE46CF91}" dt="2025-04-30T20:04:04.205" v="4174" actId="14100"/>
          <ac:spMkLst>
            <pc:docMk/>
            <pc:sldMk cId="1104476108" sldId="3769"/>
            <ac:spMk id="7" creationId="{409A5182-725F-6DFD-438F-AA7E48A3460D}"/>
          </ac:spMkLst>
        </pc:spChg>
        <pc:picChg chg="add mod modCrop">
          <ac:chgData name="Niamul Hassan" userId="56c286e1-718b-4848-adf2-35d32e630203" providerId="ADAL" clId="{2DEB73D8-EE07-429C-9674-4555CE46CF91}" dt="2025-04-30T19:59:03.697" v="4120" actId="1076"/>
          <ac:picMkLst>
            <pc:docMk/>
            <pc:sldMk cId="1104476108" sldId="3769"/>
            <ac:picMk id="6" creationId="{DE5D8332-52C4-481F-29C2-504C8FA501C2}"/>
          </ac:picMkLst>
        </pc:picChg>
        <pc:picChg chg="add mod modCrop">
          <ac:chgData name="Niamul Hassan" userId="56c286e1-718b-4848-adf2-35d32e630203" providerId="ADAL" clId="{2DEB73D8-EE07-429C-9674-4555CE46CF91}" dt="2025-04-30T20:17:51.733" v="4619" actId="1076"/>
          <ac:picMkLst>
            <pc:docMk/>
            <pc:sldMk cId="1104476108" sldId="3769"/>
            <ac:picMk id="9" creationId="{1B01F517-B218-1BAD-D348-90445A4CF0B9}"/>
          </ac:picMkLst>
        </pc:picChg>
      </pc:sldChg>
      <pc:sldChg chg="addSp delSp modSp new mod ord modAnim modNotesTx">
        <pc:chgData name="Niamul Hassan" userId="56c286e1-718b-4848-adf2-35d32e630203" providerId="ADAL" clId="{2DEB73D8-EE07-429C-9674-4555CE46CF91}" dt="2025-05-01T14:55:24.645" v="5458" actId="20577"/>
        <pc:sldMkLst>
          <pc:docMk/>
          <pc:sldMk cId="3746828640" sldId="3770"/>
        </pc:sldMkLst>
        <pc:spChg chg="del">
          <ac:chgData name="Niamul Hassan" userId="56c286e1-718b-4848-adf2-35d32e630203" providerId="ADAL" clId="{2DEB73D8-EE07-429C-9674-4555CE46CF91}" dt="2025-04-30T20:10:50.324" v="4401" actId="478"/>
          <ac:spMkLst>
            <pc:docMk/>
            <pc:sldMk cId="3746828640" sldId="3770"/>
            <ac:spMk id="2" creationId="{CA085392-EFC0-997B-A926-EE1325C3A0AA}"/>
          </ac:spMkLst>
        </pc:spChg>
        <pc:spChg chg="del">
          <ac:chgData name="Niamul Hassan" userId="56c286e1-718b-4848-adf2-35d32e630203" providerId="ADAL" clId="{2DEB73D8-EE07-429C-9674-4555CE46CF91}" dt="2025-04-30T20:10:50.324" v="4401" actId="478"/>
          <ac:spMkLst>
            <pc:docMk/>
            <pc:sldMk cId="3746828640" sldId="3770"/>
            <ac:spMk id="3" creationId="{68341329-AA50-6264-F61B-BC831D7A6D82}"/>
          </ac:spMkLst>
        </pc:spChg>
        <pc:spChg chg="add mod">
          <ac:chgData name="Niamul Hassan" userId="56c286e1-718b-4848-adf2-35d32e630203" providerId="ADAL" clId="{2DEB73D8-EE07-429C-9674-4555CE46CF91}" dt="2025-04-30T20:23:49.068" v="4640" actId="20577"/>
          <ac:spMkLst>
            <pc:docMk/>
            <pc:sldMk cId="3746828640" sldId="3770"/>
            <ac:spMk id="4" creationId="{C2E0939F-3F06-01CD-D353-E2BD2814C43C}"/>
          </ac:spMkLst>
        </pc:spChg>
        <pc:spChg chg="add mod">
          <ac:chgData name="Niamul Hassan" userId="56c286e1-718b-4848-adf2-35d32e630203" providerId="ADAL" clId="{2DEB73D8-EE07-429C-9674-4555CE46CF91}" dt="2025-04-30T20:10:57.867" v="4402"/>
          <ac:spMkLst>
            <pc:docMk/>
            <pc:sldMk cId="3746828640" sldId="3770"/>
            <ac:spMk id="5" creationId="{EBC7C0CB-5BE3-4D06-EF53-8D82A58D3A49}"/>
          </ac:spMkLst>
        </pc:spChg>
        <pc:spChg chg="add mod">
          <ac:chgData name="Niamul Hassan" userId="56c286e1-718b-4848-adf2-35d32e630203" providerId="ADAL" clId="{2DEB73D8-EE07-429C-9674-4555CE46CF91}" dt="2025-04-30T20:10:57.867" v="4402"/>
          <ac:spMkLst>
            <pc:docMk/>
            <pc:sldMk cId="3746828640" sldId="3770"/>
            <ac:spMk id="7" creationId="{3DB488DA-365F-C2E5-DF59-83718C7816C9}"/>
          </ac:spMkLst>
        </pc:spChg>
        <pc:spChg chg="add mod">
          <ac:chgData name="Niamul Hassan" userId="56c286e1-718b-4848-adf2-35d32e630203" providerId="ADAL" clId="{2DEB73D8-EE07-429C-9674-4555CE46CF91}" dt="2025-04-30T20:15:46.713" v="4608" actId="1076"/>
          <ac:spMkLst>
            <pc:docMk/>
            <pc:sldMk cId="3746828640" sldId="3770"/>
            <ac:spMk id="8" creationId="{23B13E65-8A3F-CF96-13CA-D43E3A15F2C1}"/>
          </ac:spMkLst>
        </pc:spChg>
        <pc:picChg chg="add mod">
          <ac:chgData name="Niamul Hassan" userId="56c286e1-718b-4848-adf2-35d32e630203" providerId="ADAL" clId="{2DEB73D8-EE07-429C-9674-4555CE46CF91}" dt="2025-04-30T20:10:57.867" v="4402"/>
          <ac:picMkLst>
            <pc:docMk/>
            <pc:sldMk cId="3746828640" sldId="3770"/>
            <ac:picMk id="6" creationId="{7A6BE82C-6A66-DC8B-2701-1C60227AAF01}"/>
          </ac:picMkLst>
        </pc:picChg>
      </pc:sldChg>
      <pc:sldChg chg="addSp delSp modSp new mod">
        <pc:chgData name="Niamul Hassan" userId="56c286e1-718b-4848-adf2-35d32e630203" providerId="ADAL" clId="{2DEB73D8-EE07-429C-9674-4555CE46CF91}" dt="2025-05-01T14:56:42.178" v="5459" actId="115"/>
        <pc:sldMkLst>
          <pc:docMk/>
          <pc:sldMk cId="3678152459" sldId="3771"/>
        </pc:sldMkLst>
        <pc:spChg chg="del">
          <ac:chgData name="Niamul Hassan" userId="56c286e1-718b-4848-adf2-35d32e630203" providerId="ADAL" clId="{2DEB73D8-EE07-429C-9674-4555CE46CF91}" dt="2025-04-30T20:25:01.066" v="4643" actId="478"/>
          <ac:spMkLst>
            <pc:docMk/>
            <pc:sldMk cId="3678152459" sldId="3771"/>
            <ac:spMk id="2" creationId="{FE581289-36DB-466E-3457-8E0A8395B743}"/>
          </ac:spMkLst>
        </pc:spChg>
        <pc:spChg chg="del">
          <ac:chgData name="Niamul Hassan" userId="56c286e1-718b-4848-adf2-35d32e630203" providerId="ADAL" clId="{2DEB73D8-EE07-429C-9674-4555CE46CF91}" dt="2025-04-30T20:25:01.066" v="4643" actId="478"/>
          <ac:spMkLst>
            <pc:docMk/>
            <pc:sldMk cId="3678152459" sldId="3771"/>
            <ac:spMk id="3" creationId="{FA0518BB-2B03-3BBD-626B-2AD1DAFFF2C2}"/>
          </ac:spMkLst>
        </pc:spChg>
        <pc:spChg chg="add mod">
          <ac:chgData name="Niamul Hassan" userId="56c286e1-718b-4848-adf2-35d32e630203" providerId="ADAL" clId="{2DEB73D8-EE07-429C-9674-4555CE46CF91}" dt="2025-05-01T14:56:42.178" v="5459" actId="115"/>
          <ac:spMkLst>
            <pc:docMk/>
            <pc:sldMk cId="3678152459" sldId="3771"/>
            <ac:spMk id="4" creationId="{A4519740-DCE6-F41E-208C-712ABA68F21C}"/>
          </ac:spMkLst>
        </pc:spChg>
        <pc:spChg chg="add mod">
          <ac:chgData name="Niamul Hassan" userId="56c286e1-718b-4848-adf2-35d32e630203" providerId="ADAL" clId="{2DEB73D8-EE07-429C-9674-4555CE46CF91}" dt="2025-04-30T20:25:01.614" v="4644"/>
          <ac:spMkLst>
            <pc:docMk/>
            <pc:sldMk cId="3678152459" sldId="3771"/>
            <ac:spMk id="5" creationId="{9FEA67C2-FABC-039C-9DCA-CCE336202E06}"/>
          </ac:spMkLst>
        </pc:spChg>
        <pc:spChg chg="add mod">
          <ac:chgData name="Niamul Hassan" userId="56c286e1-718b-4848-adf2-35d32e630203" providerId="ADAL" clId="{2DEB73D8-EE07-429C-9674-4555CE46CF91}" dt="2025-04-30T20:26:18.101" v="4665"/>
          <ac:spMkLst>
            <pc:docMk/>
            <pc:sldMk cId="3678152459" sldId="3771"/>
            <ac:spMk id="7" creationId="{71DEFF5F-F7A7-63DB-3658-9FE45C72ADCF}"/>
          </ac:spMkLst>
        </pc:spChg>
        <pc:spChg chg="add mod">
          <ac:chgData name="Niamul Hassan" userId="56c286e1-718b-4848-adf2-35d32e630203" providerId="ADAL" clId="{2DEB73D8-EE07-429C-9674-4555CE46CF91}" dt="2025-04-30T20:25:01.614" v="4644"/>
          <ac:spMkLst>
            <pc:docMk/>
            <pc:sldMk cId="3678152459" sldId="3771"/>
            <ac:spMk id="8" creationId="{30BE0684-B534-D9DC-D0B4-5630C13EE79D}"/>
          </ac:spMkLst>
        </pc:spChg>
        <pc:picChg chg="add del mod">
          <ac:chgData name="Niamul Hassan" userId="56c286e1-718b-4848-adf2-35d32e630203" providerId="ADAL" clId="{2DEB73D8-EE07-429C-9674-4555CE46CF91}" dt="2025-04-30T20:25:06.980" v="4645" actId="478"/>
          <ac:picMkLst>
            <pc:docMk/>
            <pc:sldMk cId="3678152459" sldId="3771"/>
            <ac:picMk id="6" creationId="{714E0E6A-0EE2-CF3E-6974-B89C4656C601}"/>
          </ac:picMkLst>
        </pc:picChg>
        <pc:picChg chg="add mod modCrop">
          <ac:chgData name="Niamul Hassan" userId="56c286e1-718b-4848-adf2-35d32e630203" providerId="ADAL" clId="{2DEB73D8-EE07-429C-9674-4555CE46CF91}" dt="2025-04-30T20:25:47.073" v="4654" actId="14100"/>
          <ac:picMkLst>
            <pc:docMk/>
            <pc:sldMk cId="3678152459" sldId="3771"/>
            <ac:picMk id="10" creationId="{C10A189F-78F6-76CA-63BE-770F0869AC1B}"/>
          </ac:picMkLst>
        </pc:picChg>
        <pc:picChg chg="add mod modCrop">
          <ac:chgData name="Niamul Hassan" userId="56c286e1-718b-4848-adf2-35d32e630203" providerId="ADAL" clId="{2DEB73D8-EE07-429C-9674-4555CE46CF91}" dt="2025-04-30T20:27:29.666" v="4690" actId="1076"/>
          <ac:picMkLst>
            <pc:docMk/>
            <pc:sldMk cId="3678152459" sldId="3771"/>
            <ac:picMk id="12" creationId="{4DDACB6E-7392-59B3-15A4-49BD5021DD8B}"/>
          </ac:picMkLst>
        </pc:picChg>
      </pc:sldChg>
      <pc:sldChg chg="addSp delSp modSp new mod">
        <pc:chgData name="Niamul Hassan" userId="56c286e1-718b-4848-adf2-35d32e630203" providerId="ADAL" clId="{2DEB73D8-EE07-429C-9674-4555CE46CF91}" dt="2025-05-01T14:56:46.505" v="5460" actId="115"/>
        <pc:sldMkLst>
          <pc:docMk/>
          <pc:sldMk cId="3745324345" sldId="3772"/>
        </pc:sldMkLst>
        <pc:spChg chg="del">
          <ac:chgData name="Niamul Hassan" userId="56c286e1-718b-4848-adf2-35d32e630203" providerId="ADAL" clId="{2DEB73D8-EE07-429C-9674-4555CE46CF91}" dt="2025-04-30T20:28:04.022" v="4692" actId="478"/>
          <ac:spMkLst>
            <pc:docMk/>
            <pc:sldMk cId="3745324345" sldId="3772"/>
            <ac:spMk id="2" creationId="{E7423472-7193-5B7E-F19B-66F8E9B481C5}"/>
          </ac:spMkLst>
        </pc:spChg>
        <pc:spChg chg="del">
          <ac:chgData name="Niamul Hassan" userId="56c286e1-718b-4848-adf2-35d32e630203" providerId="ADAL" clId="{2DEB73D8-EE07-429C-9674-4555CE46CF91}" dt="2025-04-30T20:28:04.022" v="4692" actId="478"/>
          <ac:spMkLst>
            <pc:docMk/>
            <pc:sldMk cId="3745324345" sldId="3772"/>
            <ac:spMk id="3" creationId="{8E572585-E6C1-FC02-D610-B29D4C0CF788}"/>
          </ac:spMkLst>
        </pc:spChg>
        <pc:spChg chg="add mod">
          <ac:chgData name="Niamul Hassan" userId="56c286e1-718b-4848-adf2-35d32e630203" providerId="ADAL" clId="{2DEB73D8-EE07-429C-9674-4555CE46CF91}" dt="2025-05-01T14:56:46.505" v="5460" actId="115"/>
          <ac:spMkLst>
            <pc:docMk/>
            <pc:sldMk cId="3745324345" sldId="3772"/>
            <ac:spMk id="4" creationId="{8D1261A8-BA06-7439-AD2F-E6F97C439FBA}"/>
          </ac:spMkLst>
        </pc:spChg>
        <pc:spChg chg="add mod">
          <ac:chgData name="Niamul Hassan" userId="56c286e1-718b-4848-adf2-35d32e630203" providerId="ADAL" clId="{2DEB73D8-EE07-429C-9674-4555CE46CF91}" dt="2025-04-30T20:29:48.030" v="4693"/>
          <ac:spMkLst>
            <pc:docMk/>
            <pc:sldMk cId="3745324345" sldId="3772"/>
            <ac:spMk id="5" creationId="{EC6C169F-D823-3CA4-5CBD-5EBAEF55F9FD}"/>
          </ac:spMkLst>
        </pc:spChg>
        <pc:spChg chg="add mod">
          <ac:chgData name="Niamul Hassan" userId="56c286e1-718b-4848-adf2-35d32e630203" providerId="ADAL" clId="{2DEB73D8-EE07-429C-9674-4555CE46CF91}" dt="2025-04-30T20:29:58.740" v="4698" actId="20577"/>
          <ac:spMkLst>
            <pc:docMk/>
            <pc:sldMk cId="3745324345" sldId="3772"/>
            <ac:spMk id="6" creationId="{5EF486DD-238B-97F1-480C-A6FE5A9950D2}"/>
          </ac:spMkLst>
        </pc:spChg>
        <pc:spChg chg="add mod">
          <ac:chgData name="Niamul Hassan" userId="56c286e1-718b-4848-adf2-35d32e630203" providerId="ADAL" clId="{2DEB73D8-EE07-429C-9674-4555CE46CF91}" dt="2025-04-30T20:29:48.030" v="4693"/>
          <ac:spMkLst>
            <pc:docMk/>
            <pc:sldMk cId="3745324345" sldId="3772"/>
            <ac:spMk id="7" creationId="{C467D2E2-6E2B-888D-1D2A-ED286E384180}"/>
          </ac:spMkLst>
        </pc:spChg>
        <pc:picChg chg="add mod modCrop">
          <ac:chgData name="Niamul Hassan" userId="56c286e1-718b-4848-adf2-35d32e630203" providerId="ADAL" clId="{2DEB73D8-EE07-429C-9674-4555CE46CF91}" dt="2025-04-30T20:30:50.481" v="4707" actId="1076"/>
          <ac:picMkLst>
            <pc:docMk/>
            <pc:sldMk cId="3745324345" sldId="3772"/>
            <ac:picMk id="9" creationId="{5750B61A-8D6D-9DC9-265B-79A19015BB0F}"/>
          </ac:picMkLst>
        </pc:picChg>
        <pc:picChg chg="add del mod modCrop">
          <ac:chgData name="Niamul Hassan" userId="56c286e1-718b-4848-adf2-35d32e630203" providerId="ADAL" clId="{2DEB73D8-EE07-429C-9674-4555CE46CF91}" dt="2025-04-30T20:31:40.630" v="4716" actId="478"/>
          <ac:picMkLst>
            <pc:docMk/>
            <pc:sldMk cId="3745324345" sldId="3772"/>
            <ac:picMk id="11" creationId="{240EA863-D4BA-8719-93C6-15936FD50517}"/>
          </ac:picMkLst>
        </pc:picChg>
        <pc:picChg chg="add mod modCrop">
          <ac:chgData name="Niamul Hassan" userId="56c286e1-718b-4848-adf2-35d32e630203" providerId="ADAL" clId="{2DEB73D8-EE07-429C-9674-4555CE46CF91}" dt="2025-04-30T20:32:06.613" v="4726" actId="1076"/>
          <ac:picMkLst>
            <pc:docMk/>
            <pc:sldMk cId="3745324345" sldId="3772"/>
            <ac:picMk id="13" creationId="{EB1E7EC3-AE33-24D4-38AA-C03B362E217F}"/>
          </ac:picMkLst>
        </pc:picChg>
      </pc:sldChg>
    </pc:docChg>
  </pc:docChgLst>
  <pc:docChgLst>
    <pc:chgData name="Niamul Hassan" userId="56c286e1-718b-4848-adf2-35d32e630203" providerId="ADAL" clId="{0252FC44-F529-4BF7-BA5D-DC7C9FC01697}"/>
    <pc:docChg chg="undo custSel addSld modSld">
      <pc:chgData name="Niamul Hassan" userId="56c286e1-718b-4848-adf2-35d32e630203" providerId="ADAL" clId="{0252FC44-F529-4BF7-BA5D-DC7C9FC01697}" dt="2025-02-20T17:43:49.558" v="907" actId="478"/>
      <pc:docMkLst>
        <pc:docMk/>
      </pc:docMkLst>
      <pc:sldChg chg="addSp delSp modSp mod">
        <pc:chgData name="Niamul Hassan" userId="56c286e1-718b-4848-adf2-35d32e630203" providerId="ADAL" clId="{0252FC44-F529-4BF7-BA5D-DC7C9FC01697}" dt="2025-02-19T18:03:10.445" v="144" actId="21"/>
        <pc:sldMkLst>
          <pc:docMk/>
          <pc:sldMk cId="2202966842" sldId="3729"/>
        </pc:sldMkLst>
      </pc:sldChg>
      <pc:sldChg chg="addSp modSp mod modNotesTx">
        <pc:chgData name="Niamul Hassan" userId="56c286e1-718b-4848-adf2-35d32e630203" providerId="ADAL" clId="{0252FC44-F529-4BF7-BA5D-DC7C9FC01697}" dt="2025-02-19T21:23:00.340" v="524" actId="20577"/>
        <pc:sldMkLst>
          <pc:docMk/>
          <pc:sldMk cId="758998187" sldId="3730"/>
        </pc:sldMkLst>
      </pc:sldChg>
      <pc:sldChg chg="addSp modSp new mod modAnim">
        <pc:chgData name="Niamul Hassan" userId="56c286e1-718b-4848-adf2-35d32e630203" providerId="ADAL" clId="{0252FC44-F529-4BF7-BA5D-DC7C9FC01697}" dt="2025-02-20T17:42:55.806" v="901" actId="20577"/>
        <pc:sldMkLst>
          <pc:docMk/>
          <pc:sldMk cId="107611610" sldId="3731"/>
        </pc:sldMkLst>
      </pc:sldChg>
      <pc:sldChg chg="addSp delSp modSp new mod delAnim modAnim">
        <pc:chgData name="Niamul Hassan" userId="56c286e1-718b-4848-adf2-35d32e630203" providerId="ADAL" clId="{0252FC44-F529-4BF7-BA5D-DC7C9FC01697}" dt="2025-02-20T17:43:49.558" v="907" actId="478"/>
        <pc:sldMkLst>
          <pc:docMk/>
          <pc:sldMk cId="326403979" sldId="3732"/>
        </pc:sldMkLst>
      </pc:sldChg>
    </pc:docChg>
  </pc:docChgLst>
  <pc:docChgLst>
    <pc:chgData name="Niamul Hassan" userId="56c286e1-718b-4848-adf2-35d32e630203" providerId="ADAL" clId="{D61546CF-4A9F-435D-80CB-692DC5FA5B11}"/>
    <pc:docChg chg="undo custSel addSld modSld">
      <pc:chgData name="Niamul Hassan" userId="56c286e1-718b-4848-adf2-35d32e630203" providerId="ADAL" clId="{D61546CF-4A9F-435D-80CB-692DC5FA5B11}" dt="2025-02-14T15:55:28.402" v="1335" actId="20577"/>
      <pc:docMkLst>
        <pc:docMk/>
      </pc:docMkLst>
      <pc:sldChg chg="addSp modSp mod modShow">
        <pc:chgData name="Niamul Hassan" userId="56c286e1-718b-4848-adf2-35d32e630203" providerId="ADAL" clId="{D61546CF-4A9F-435D-80CB-692DC5FA5B11}" dt="2025-02-14T15:55:28.402" v="1335" actId="20577"/>
        <pc:sldMkLst>
          <pc:docMk/>
          <pc:sldMk cId="3857904471" sldId="3733"/>
        </pc:sldMkLst>
      </pc:sldChg>
      <pc:sldChg chg="modSp mod">
        <pc:chgData name="Niamul Hassan" userId="56c286e1-718b-4848-adf2-35d32e630203" providerId="ADAL" clId="{D61546CF-4A9F-435D-80CB-692DC5FA5B11}" dt="2025-02-10T19:09:46.959" v="382" actId="2711"/>
        <pc:sldMkLst>
          <pc:docMk/>
          <pc:sldMk cId="804260255" sldId="3758"/>
        </pc:sldMkLst>
      </pc:sldChg>
      <pc:sldChg chg="addSp modSp mod">
        <pc:chgData name="Niamul Hassan" userId="56c286e1-718b-4848-adf2-35d32e630203" providerId="ADAL" clId="{D61546CF-4A9F-435D-80CB-692DC5FA5B11}" dt="2025-02-10T19:11:12.152" v="404" actId="20577"/>
        <pc:sldMkLst>
          <pc:docMk/>
          <pc:sldMk cId="2586829680" sldId="3759"/>
        </pc:sldMkLst>
      </pc:sldChg>
      <pc:sldChg chg="addSp delSp modSp new mod">
        <pc:chgData name="Niamul Hassan" userId="56c286e1-718b-4848-adf2-35d32e630203" providerId="ADAL" clId="{D61546CF-4A9F-435D-80CB-692DC5FA5B11}" dt="2025-02-10T20:15:53.502" v="654" actId="20577"/>
        <pc:sldMkLst>
          <pc:docMk/>
          <pc:sldMk cId="1313032812" sldId="3760"/>
        </pc:sldMkLst>
      </pc:sldChg>
      <pc:sldChg chg="addSp modSp new mod">
        <pc:chgData name="Niamul Hassan" userId="56c286e1-718b-4848-adf2-35d32e630203" providerId="ADAL" clId="{D61546CF-4A9F-435D-80CB-692DC5FA5B11}" dt="2025-02-11T00:55:02.817" v="1170" actId="14100"/>
        <pc:sldMkLst>
          <pc:docMk/>
          <pc:sldMk cId="977037914" sldId="3761"/>
        </pc:sldMkLst>
      </pc:sldChg>
      <pc:sldChg chg="addSp delSp modSp mod">
        <pc:chgData name="Niamul Hassan" userId="56c286e1-718b-4848-adf2-35d32e630203" providerId="ADAL" clId="{D61546CF-4A9F-435D-80CB-692DC5FA5B11}" dt="2025-02-12T18:30:06.434" v="1305" actId="20577"/>
        <pc:sldMkLst>
          <pc:docMk/>
          <pc:sldMk cId="3982082708" sldId="3763"/>
        </pc:sldMkLst>
      </pc:sldChg>
    </pc:docChg>
  </pc:docChgLst>
  <pc:docChgLst>
    <pc:chgData name="Niamul Hassan" userId="56c286e1-718b-4848-adf2-35d32e630203" providerId="ADAL" clId="{EC67A557-EDD7-4E71-9D72-74460325F17C}"/>
    <pc:docChg chg="undo custSel addSld delSld modSld">
      <pc:chgData name="Niamul Hassan" userId="56c286e1-718b-4848-adf2-35d32e630203" providerId="ADAL" clId="{EC67A557-EDD7-4E71-9D72-74460325F17C}" dt="2025-03-15T00:59:42.383" v="3160" actId="113"/>
      <pc:docMkLst>
        <pc:docMk/>
      </pc:docMkLst>
      <pc:sldChg chg="modSp mod">
        <pc:chgData name="Niamul Hassan" userId="56c286e1-718b-4848-adf2-35d32e630203" providerId="ADAL" clId="{EC67A557-EDD7-4E71-9D72-74460325F17C}" dt="2025-03-15T00:58:33.705" v="3159" actId="20577"/>
        <pc:sldMkLst>
          <pc:docMk/>
          <pc:sldMk cId="830144155" sldId="3584"/>
        </pc:sldMkLst>
        <pc:spChg chg="mod">
          <ac:chgData name="Niamul Hassan" userId="56c286e1-718b-4848-adf2-35d32e630203" providerId="ADAL" clId="{EC67A557-EDD7-4E71-9D72-74460325F17C}" dt="2025-03-15T00:58:33.705" v="3159" actId="20577"/>
          <ac:spMkLst>
            <pc:docMk/>
            <pc:sldMk cId="830144155" sldId="3584"/>
            <ac:spMk id="2" creationId="{03F1D3E2-3D61-6A73-EED6-1AB1F54561FA}"/>
          </ac:spMkLst>
        </pc:spChg>
      </pc:sldChg>
      <pc:sldChg chg="del">
        <pc:chgData name="Niamul Hassan" userId="56c286e1-718b-4848-adf2-35d32e630203" providerId="ADAL" clId="{EC67A557-EDD7-4E71-9D72-74460325F17C}" dt="2025-03-06T22:28:59.993" v="2" actId="47"/>
        <pc:sldMkLst>
          <pc:docMk/>
          <pc:sldMk cId="2202966842" sldId="3729"/>
        </pc:sldMkLst>
      </pc:sldChg>
      <pc:sldChg chg="del">
        <pc:chgData name="Niamul Hassan" userId="56c286e1-718b-4848-adf2-35d32e630203" providerId="ADAL" clId="{EC67A557-EDD7-4E71-9D72-74460325F17C}" dt="2025-03-06T22:28:59.318" v="1" actId="47"/>
        <pc:sldMkLst>
          <pc:docMk/>
          <pc:sldMk cId="758998187" sldId="3730"/>
        </pc:sldMkLst>
      </pc:sldChg>
      <pc:sldChg chg="del">
        <pc:chgData name="Niamul Hassan" userId="56c286e1-718b-4848-adf2-35d32e630203" providerId="ADAL" clId="{EC67A557-EDD7-4E71-9D72-74460325F17C}" dt="2025-03-06T22:29:00.711" v="3" actId="47"/>
        <pc:sldMkLst>
          <pc:docMk/>
          <pc:sldMk cId="107611610" sldId="3731"/>
        </pc:sldMkLst>
      </pc:sldChg>
      <pc:sldChg chg="del">
        <pc:chgData name="Niamul Hassan" userId="56c286e1-718b-4848-adf2-35d32e630203" providerId="ADAL" clId="{EC67A557-EDD7-4E71-9D72-74460325F17C}" dt="2025-03-06T22:29:01.438" v="4" actId="47"/>
        <pc:sldMkLst>
          <pc:docMk/>
          <pc:sldMk cId="326403979" sldId="3732"/>
        </pc:sldMkLst>
      </pc:sldChg>
      <pc:sldChg chg="del">
        <pc:chgData name="Niamul Hassan" userId="56c286e1-718b-4848-adf2-35d32e630203" providerId="ADAL" clId="{EC67A557-EDD7-4E71-9D72-74460325F17C}" dt="2025-03-06T22:28:58.428" v="0" actId="47"/>
        <pc:sldMkLst>
          <pc:docMk/>
          <pc:sldMk cId="2948287742" sldId="3733"/>
        </pc:sldMkLst>
      </pc:sldChg>
      <pc:sldChg chg="del">
        <pc:chgData name="Niamul Hassan" userId="56c286e1-718b-4848-adf2-35d32e630203" providerId="ADAL" clId="{EC67A557-EDD7-4E71-9D72-74460325F17C}" dt="2025-03-06T22:29:02.961" v="5" actId="47"/>
        <pc:sldMkLst>
          <pc:docMk/>
          <pc:sldMk cId="810278220" sldId="3734"/>
        </pc:sldMkLst>
      </pc:sldChg>
      <pc:sldChg chg="modSp mod">
        <pc:chgData name="Niamul Hassan" userId="56c286e1-718b-4848-adf2-35d32e630203" providerId="ADAL" clId="{EC67A557-EDD7-4E71-9D72-74460325F17C}" dt="2025-03-07T15:45:43.175" v="2229" actId="20577"/>
        <pc:sldMkLst>
          <pc:docMk/>
          <pc:sldMk cId="2307277565" sldId="3735"/>
        </pc:sldMkLst>
      </pc:sldChg>
      <pc:sldChg chg="modSp mod">
        <pc:chgData name="Niamul Hassan" userId="56c286e1-718b-4848-adf2-35d32e630203" providerId="ADAL" clId="{EC67A557-EDD7-4E71-9D72-74460325F17C}" dt="2025-03-07T15:43:15.381" v="2222" actId="1076"/>
        <pc:sldMkLst>
          <pc:docMk/>
          <pc:sldMk cId="131009170" sldId="3736"/>
        </pc:sldMkLst>
      </pc:sldChg>
      <pc:sldChg chg="modSp mod">
        <pc:chgData name="Niamul Hassan" userId="56c286e1-718b-4848-adf2-35d32e630203" providerId="ADAL" clId="{EC67A557-EDD7-4E71-9D72-74460325F17C}" dt="2025-03-07T15:42:33.165" v="2215" actId="14100"/>
        <pc:sldMkLst>
          <pc:docMk/>
          <pc:sldMk cId="399960871" sldId="3737"/>
        </pc:sldMkLst>
      </pc:sldChg>
      <pc:sldChg chg="modSp mod">
        <pc:chgData name="Niamul Hassan" userId="56c286e1-718b-4848-adf2-35d32e630203" providerId="ADAL" clId="{EC67A557-EDD7-4E71-9D72-74460325F17C}" dt="2025-03-07T15:52:53.843" v="2264" actId="20577"/>
        <pc:sldMkLst>
          <pc:docMk/>
          <pc:sldMk cId="2004368470" sldId="3738"/>
        </pc:sldMkLst>
      </pc:sldChg>
      <pc:sldChg chg="modSp del mod modShow">
        <pc:chgData name="Niamul Hassan" userId="56c286e1-718b-4848-adf2-35d32e630203" providerId="ADAL" clId="{EC67A557-EDD7-4E71-9D72-74460325F17C}" dt="2025-03-14T03:23:03.839" v="2272" actId="47"/>
        <pc:sldMkLst>
          <pc:docMk/>
          <pc:sldMk cId="1157168215" sldId="3739"/>
        </pc:sldMkLst>
      </pc:sldChg>
      <pc:sldChg chg="modSp mod">
        <pc:chgData name="Niamul Hassan" userId="56c286e1-718b-4848-adf2-35d32e630203" providerId="ADAL" clId="{EC67A557-EDD7-4E71-9D72-74460325F17C}" dt="2025-03-07T15:54:33.161" v="2267" actId="20577"/>
        <pc:sldMkLst>
          <pc:docMk/>
          <pc:sldMk cId="3058856323" sldId="3740"/>
        </pc:sldMkLst>
      </pc:sldChg>
      <pc:sldChg chg="modSp mod">
        <pc:chgData name="Niamul Hassan" userId="56c286e1-718b-4848-adf2-35d32e630203" providerId="ADAL" clId="{EC67A557-EDD7-4E71-9D72-74460325F17C}" dt="2025-03-07T15:51:06.199" v="2238" actId="20577"/>
        <pc:sldMkLst>
          <pc:docMk/>
          <pc:sldMk cId="2910508339" sldId="3741"/>
        </pc:sldMkLst>
      </pc:sldChg>
      <pc:sldChg chg="addSp delSp modSp mod delAnim modAnim">
        <pc:chgData name="Niamul Hassan" userId="56c286e1-718b-4848-adf2-35d32e630203" providerId="ADAL" clId="{EC67A557-EDD7-4E71-9D72-74460325F17C}" dt="2025-03-14T23:40:49.803" v="2921" actId="20577"/>
        <pc:sldMkLst>
          <pc:docMk/>
          <pc:sldMk cId="1007497795" sldId="3742"/>
        </pc:sldMkLst>
      </pc:sldChg>
      <pc:sldChg chg="addSp delSp modSp mod modAnim">
        <pc:chgData name="Niamul Hassan" userId="56c286e1-718b-4848-adf2-35d32e630203" providerId="ADAL" clId="{EC67A557-EDD7-4E71-9D72-74460325F17C}" dt="2025-03-15T00:59:42.383" v="3160" actId="113"/>
        <pc:sldMkLst>
          <pc:docMk/>
          <pc:sldMk cId="2636658471" sldId="3743"/>
        </pc:sldMkLst>
      </pc:sldChg>
      <pc:sldChg chg="addSp delSp modSp new mod">
        <pc:chgData name="Niamul Hassan" userId="56c286e1-718b-4848-adf2-35d32e630203" providerId="ADAL" clId="{EC67A557-EDD7-4E71-9D72-74460325F17C}" dt="2025-03-15T00:57:19.011" v="3098" actId="478"/>
        <pc:sldMkLst>
          <pc:docMk/>
          <pc:sldMk cId="1556991959" sldId="3744"/>
        </pc:sldMkLst>
      </pc:sldChg>
      <pc:sldChg chg="addSp delSp modSp new mod modAnim">
        <pc:chgData name="Niamul Hassan" userId="56c286e1-718b-4848-adf2-35d32e630203" providerId="ADAL" clId="{EC67A557-EDD7-4E71-9D72-74460325F17C}" dt="2025-03-07T13:56:47.556" v="1570" actId="2711"/>
        <pc:sldMkLst>
          <pc:docMk/>
          <pc:sldMk cId="1209519422" sldId="3745"/>
        </pc:sldMkLst>
      </pc:sldChg>
      <pc:sldChg chg="addSp delSp modSp new mod modAnim">
        <pc:chgData name="Niamul Hassan" userId="56c286e1-718b-4848-adf2-35d32e630203" providerId="ADAL" clId="{EC67A557-EDD7-4E71-9D72-74460325F17C}" dt="2025-03-07T14:43:37.344" v="2169" actId="20577"/>
        <pc:sldMkLst>
          <pc:docMk/>
          <pc:sldMk cId="2485791931" sldId="3746"/>
        </pc:sldMkLst>
      </pc:sldChg>
      <pc:sldChg chg="addSp delSp modSp new mod modNotesTx">
        <pc:chgData name="Niamul Hassan" userId="56c286e1-718b-4848-adf2-35d32e630203" providerId="ADAL" clId="{EC67A557-EDD7-4E71-9D72-74460325F17C}" dt="2025-03-07T13:56:58.367" v="1572" actId="2711"/>
        <pc:sldMkLst>
          <pc:docMk/>
          <pc:sldMk cId="854445355" sldId="3747"/>
        </pc:sldMkLst>
      </pc:sldChg>
      <pc:sldChg chg="addSp delSp modSp new mod">
        <pc:chgData name="Niamul Hassan" userId="56c286e1-718b-4848-adf2-35d32e630203" providerId="ADAL" clId="{EC67A557-EDD7-4E71-9D72-74460325F17C}" dt="2025-03-07T05:05:43.430" v="1427" actId="2711"/>
        <pc:sldMkLst>
          <pc:docMk/>
          <pc:sldMk cId="661533930" sldId="3748"/>
        </pc:sldMkLst>
      </pc:sldChg>
      <pc:sldChg chg="addSp delSp modSp new mod modNotesTx">
        <pc:chgData name="Niamul Hassan" userId="56c286e1-718b-4848-adf2-35d32e630203" providerId="ADAL" clId="{EC67A557-EDD7-4E71-9D72-74460325F17C}" dt="2025-03-07T13:54:26.468" v="1561"/>
        <pc:sldMkLst>
          <pc:docMk/>
          <pc:sldMk cId="512840160" sldId="3749"/>
        </pc:sldMkLst>
      </pc:sldChg>
      <pc:sldChg chg="addSp delSp modSp mod modAnim">
        <pc:chgData name="Niamul Hassan" userId="56c286e1-718b-4848-adf2-35d32e630203" providerId="ADAL" clId="{EC67A557-EDD7-4E71-9D72-74460325F17C}" dt="2025-03-14T05:51:29.777" v="2883" actId="20577"/>
        <pc:sldMkLst>
          <pc:docMk/>
          <pc:sldMk cId="2616427127" sldId="3750"/>
        </pc:sldMkLst>
      </pc:sldChg>
      <pc:sldChg chg="addSp delSp modSp new del mod">
        <pc:chgData name="Niamul Hassan" userId="56c286e1-718b-4848-adf2-35d32e630203" providerId="ADAL" clId="{EC67A557-EDD7-4E71-9D72-74460325F17C}" dt="2025-03-15T00:55:37.677" v="3004" actId="47"/>
        <pc:sldMkLst>
          <pc:docMk/>
          <pc:sldMk cId="2749196215" sldId="3751"/>
        </pc:sldMkLst>
      </pc:sldChg>
      <pc:sldChg chg="addSp modSp mod modAnim">
        <pc:chgData name="Niamul Hassan" userId="56c286e1-718b-4848-adf2-35d32e630203" providerId="ADAL" clId="{EC67A557-EDD7-4E71-9D72-74460325F17C}" dt="2025-03-14T23:39:24.034" v="2911"/>
        <pc:sldMkLst>
          <pc:docMk/>
          <pc:sldMk cId="4036823909" sldId="3753"/>
        </pc:sldMkLst>
      </pc:sldChg>
      <pc:sldChg chg="modSp new mod">
        <pc:chgData name="Niamul Hassan" userId="56c286e1-718b-4848-adf2-35d32e630203" providerId="ADAL" clId="{EC67A557-EDD7-4E71-9D72-74460325F17C}" dt="2025-03-15T00:56:43.181" v="3097" actId="20577"/>
        <pc:sldMkLst>
          <pc:docMk/>
          <pc:sldMk cId="2165814251" sldId="3754"/>
        </pc:sldMkLst>
      </pc:sldChg>
    </pc:docChg>
  </pc:docChgLst>
  <pc:docChgLst>
    <pc:chgData name="Niamul Hassan" userId="56c286e1-718b-4848-adf2-35d32e630203" providerId="ADAL" clId="{B322AF45-69B0-461F-B6E7-E6763B9E2A4A}"/>
    <pc:docChg chg="custSel addSld delSld modSld sldOrd modSection">
      <pc:chgData name="Niamul Hassan" userId="56c286e1-718b-4848-adf2-35d32e630203" providerId="ADAL" clId="{B322AF45-69B0-461F-B6E7-E6763B9E2A4A}" dt="2024-10-03T01:45:58.718" v="9" actId="47"/>
      <pc:docMkLst>
        <pc:docMk/>
      </pc:docMkLst>
      <pc:sldChg chg="addSp modSp mod modClrScheme chgLayout">
        <pc:chgData name="Niamul Hassan" userId="56c286e1-718b-4848-adf2-35d32e630203" providerId="ADAL" clId="{B322AF45-69B0-461F-B6E7-E6763B9E2A4A}" dt="2024-10-01T01:24:49.052" v="8" actId="700"/>
        <pc:sldMkLst>
          <pc:docMk/>
          <pc:sldMk cId="2202966842" sldId="3729"/>
        </pc:sldMkLst>
      </pc:sldChg>
      <pc:sldChg chg="new del ord">
        <pc:chgData name="Niamul Hassan" userId="56c286e1-718b-4848-adf2-35d32e630203" providerId="ADAL" clId="{B322AF45-69B0-461F-B6E7-E6763B9E2A4A}" dt="2024-10-03T01:45:58.718" v="9" actId="47"/>
        <pc:sldMkLst>
          <pc:docMk/>
          <pc:sldMk cId="3459364660" sldId="3730"/>
        </pc:sldMkLst>
      </pc:sldChg>
      <pc:sldChg chg="new del">
        <pc:chgData name="Niamul Hassan" userId="56c286e1-718b-4848-adf2-35d32e630203" providerId="ADAL" clId="{B322AF45-69B0-461F-B6E7-E6763B9E2A4A}" dt="2024-10-01T01:23:53.227" v="3" actId="47"/>
        <pc:sldMkLst>
          <pc:docMk/>
          <pc:sldMk cId="3632078894" sldId="3730"/>
        </pc:sldMkLst>
      </pc:sldChg>
      <pc:sldChg chg="new del">
        <pc:chgData name="Niamul Hassan" userId="56c286e1-718b-4848-adf2-35d32e630203" providerId="ADAL" clId="{B322AF45-69B0-461F-B6E7-E6763B9E2A4A}" dt="2024-10-01T01:23:55.995" v="4" actId="47"/>
        <pc:sldMkLst>
          <pc:docMk/>
          <pc:sldMk cId="391953678" sldId="3731"/>
        </pc:sldMkLst>
      </pc:sldChg>
    </pc:docChg>
  </pc:docChgLst>
  <pc:docChgLst>
    <pc:chgData name="Niamul Hassan" userId="56c286e1-718b-4848-adf2-35d32e630203" providerId="ADAL" clId="{F2A017EC-80AD-45F0-AD2B-6727205DF75A}"/>
    <pc:docChg chg="undo custSel addSld delSld modSld">
      <pc:chgData name="Niamul Hassan" userId="56c286e1-718b-4848-adf2-35d32e630203" providerId="ADAL" clId="{F2A017EC-80AD-45F0-AD2B-6727205DF75A}" dt="2025-02-22T01:06:05.735" v="3599" actId="14100"/>
      <pc:docMkLst>
        <pc:docMk/>
      </pc:docMkLst>
      <pc:sldChg chg="modSp mod">
        <pc:chgData name="Niamul Hassan" userId="56c286e1-718b-4848-adf2-35d32e630203" providerId="ADAL" clId="{F2A017EC-80AD-45F0-AD2B-6727205DF75A}" dt="2025-02-19T02:50:33.297" v="27" actId="20577"/>
        <pc:sldMkLst>
          <pc:docMk/>
          <pc:sldMk cId="830144155" sldId="3584"/>
        </pc:sldMkLst>
        <pc:spChg chg="mod">
          <ac:chgData name="Niamul Hassan" userId="56c286e1-718b-4848-adf2-35d32e630203" providerId="ADAL" clId="{F2A017EC-80AD-45F0-AD2B-6727205DF75A}" dt="2025-02-19T02:50:33.297" v="27" actId="20577"/>
          <ac:spMkLst>
            <pc:docMk/>
            <pc:sldMk cId="830144155" sldId="3584"/>
            <ac:spMk id="2" creationId="{03F1D3E2-3D61-6A73-EED6-1AB1F54561FA}"/>
          </ac:spMkLst>
        </pc:spChg>
      </pc:sldChg>
      <pc:sldChg chg="addSp modSp mod modShow">
        <pc:chgData name="Niamul Hassan" userId="56c286e1-718b-4848-adf2-35d32e630203" providerId="ADAL" clId="{F2A017EC-80AD-45F0-AD2B-6727205DF75A}" dt="2025-02-20T03:54:09.508" v="145" actId="207"/>
        <pc:sldMkLst>
          <pc:docMk/>
          <pc:sldMk cId="2202966842" sldId="3729"/>
        </pc:sldMkLst>
      </pc:sldChg>
      <pc:sldChg chg="modSp new mod">
        <pc:chgData name="Niamul Hassan" userId="56c286e1-718b-4848-adf2-35d32e630203" providerId="ADAL" clId="{F2A017EC-80AD-45F0-AD2B-6727205DF75A}" dt="2025-02-20T00:35:18.225" v="87" actId="12"/>
        <pc:sldMkLst>
          <pc:docMk/>
          <pc:sldMk cId="758998187" sldId="3730"/>
        </pc:sldMkLst>
      </pc:sldChg>
      <pc:sldChg chg="addSp modSp mod">
        <pc:chgData name="Niamul Hassan" userId="56c286e1-718b-4848-adf2-35d32e630203" providerId="ADAL" clId="{F2A017EC-80AD-45F0-AD2B-6727205DF75A}" dt="2025-02-20T23:35:23.426" v="204" actId="14100"/>
        <pc:sldMkLst>
          <pc:docMk/>
          <pc:sldMk cId="107611610" sldId="3731"/>
        </pc:sldMkLst>
      </pc:sldChg>
      <pc:sldChg chg="addSp delSp modSp mod delAnim modAnim">
        <pc:chgData name="Niamul Hassan" userId="56c286e1-718b-4848-adf2-35d32e630203" providerId="ADAL" clId="{F2A017EC-80AD-45F0-AD2B-6727205DF75A}" dt="2025-02-21T00:13:24.118" v="618" actId="207"/>
        <pc:sldMkLst>
          <pc:docMk/>
          <pc:sldMk cId="326403979" sldId="3732"/>
        </pc:sldMkLst>
      </pc:sldChg>
      <pc:sldChg chg="addSp delSp modSp new mod">
        <pc:chgData name="Niamul Hassan" userId="56c286e1-718b-4848-adf2-35d32e630203" providerId="ADAL" clId="{F2A017EC-80AD-45F0-AD2B-6727205DF75A}" dt="2025-02-21T00:13:42.019" v="621" actId="120"/>
        <pc:sldMkLst>
          <pc:docMk/>
          <pc:sldMk cId="2948287742" sldId="3733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3857904471" sldId="3733"/>
        </pc:sldMkLst>
      </pc:sldChg>
      <pc:sldChg chg="addSp delSp modSp new mod modAnim">
        <pc:chgData name="Niamul Hassan" userId="56c286e1-718b-4848-adf2-35d32e630203" providerId="ADAL" clId="{F2A017EC-80AD-45F0-AD2B-6727205DF75A}" dt="2025-02-21T22:38:34.896" v="1262" actId="207"/>
        <pc:sldMkLst>
          <pc:docMk/>
          <pc:sldMk cId="810278220" sldId="3734"/>
        </pc:sldMkLst>
      </pc:sldChg>
      <pc:sldChg chg="addSp delSp modSp new mod">
        <pc:chgData name="Niamul Hassan" userId="56c286e1-718b-4848-adf2-35d32e630203" providerId="ADAL" clId="{F2A017EC-80AD-45F0-AD2B-6727205DF75A}" dt="2025-02-21T22:59:59.860" v="1712" actId="207"/>
        <pc:sldMkLst>
          <pc:docMk/>
          <pc:sldMk cId="2307277565" sldId="3735"/>
        </pc:sldMkLst>
      </pc:sldChg>
      <pc:sldChg chg="addSp modSp new mod">
        <pc:chgData name="Niamul Hassan" userId="56c286e1-718b-4848-adf2-35d32e630203" providerId="ADAL" clId="{F2A017EC-80AD-45F0-AD2B-6727205DF75A}" dt="2025-02-22T00:00:37.417" v="1953" actId="57"/>
        <pc:sldMkLst>
          <pc:docMk/>
          <pc:sldMk cId="131009170" sldId="3736"/>
        </pc:sldMkLst>
      </pc:sldChg>
      <pc:sldChg chg="addSp delSp modSp new mod">
        <pc:chgData name="Niamul Hassan" userId="56c286e1-718b-4848-adf2-35d32e630203" providerId="ADAL" clId="{F2A017EC-80AD-45F0-AD2B-6727205DF75A}" dt="2025-02-21T23:14:41.851" v="1935" actId="1076"/>
        <pc:sldMkLst>
          <pc:docMk/>
          <pc:sldMk cId="399960871" sldId="3737"/>
        </pc:sldMkLst>
      </pc:sldChg>
      <pc:sldChg chg="addSp delSp modSp new mod">
        <pc:chgData name="Niamul Hassan" userId="56c286e1-718b-4848-adf2-35d32e630203" providerId="ADAL" clId="{F2A017EC-80AD-45F0-AD2B-6727205DF75A}" dt="2025-02-22T00:24:42.054" v="2237" actId="255"/>
        <pc:sldMkLst>
          <pc:docMk/>
          <pc:sldMk cId="2004368470" sldId="3738"/>
        </pc:sldMkLst>
      </pc:sldChg>
      <pc:sldChg chg="addSp delSp modSp new mod">
        <pc:chgData name="Niamul Hassan" userId="56c286e1-718b-4848-adf2-35d32e630203" providerId="ADAL" clId="{F2A017EC-80AD-45F0-AD2B-6727205DF75A}" dt="2025-02-22T00:34:31.359" v="2420" actId="113"/>
        <pc:sldMkLst>
          <pc:docMk/>
          <pc:sldMk cId="1157168215" sldId="3739"/>
        </pc:sldMkLst>
      </pc:sldChg>
      <pc:sldChg chg="addSp delSp modSp new mod">
        <pc:chgData name="Niamul Hassan" userId="56c286e1-718b-4848-adf2-35d32e630203" providerId="ADAL" clId="{F2A017EC-80AD-45F0-AD2B-6727205DF75A}" dt="2025-02-22T00:33:52.483" v="2417" actId="14100"/>
        <pc:sldMkLst>
          <pc:docMk/>
          <pc:sldMk cId="3058856323" sldId="3740"/>
        </pc:sldMkLst>
      </pc:sldChg>
      <pc:sldChg chg="modSp new mod">
        <pc:chgData name="Niamul Hassan" userId="56c286e1-718b-4848-adf2-35d32e630203" providerId="ADAL" clId="{F2A017EC-80AD-45F0-AD2B-6727205DF75A}" dt="2025-02-22T00:41:57.051" v="2893" actId="20577"/>
        <pc:sldMkLst>
          <pc:docMk/>
          <pc:sldMk cId="2910508339" sldId="3741"/>
        </pc:sldMkLst>
      </pc:sldChg>
      <pc:sldChg chg="addSp modSp new mod">
        <pc:chgData name="Niamul Hassan" userId="56c286e1-718b-4848-adf2-35d32e630203" providerId="ADAL" clId="{F2A017EC-80AD-45F0-AD2B-6727205DF75A}" dt="2025-02-22T01:06:05.735" v="3599" actId="14100"/>
        <pc:sldMkLst>
          <pc:docMk/>
          <pc:sldMk cId="1007497795" sldId="3742"/>
        </pc:sldMkLst>
      </pc:sldChg>
      <pc:sldChg chg="addSp delSp modSp new mod">
        <pc:chgData name="Niamul Hassan" userId="56c286e1-718b-4848-adf2-35d32e630203" providerId="ADAL" clId="{F2A017EC-80AD-45F0-AD2B-6727205DF75A}" dt="2025-02-22T01:05:40.465" v="3595" actId="20577"/>
        <pc:sldMkLst>
          <pc:docMk/>
          <pc:sldMk cId="2636658471" sldId="3743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3710821342" sldId="3754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2126368967" sldId="3756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2495115995" sldId="3757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804260255" sldId="3758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2586829680" sldId="3759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1313032812" sldId="3760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977037914" sldId="3761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2434736808" sldId="3762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3982082708" sldId="3763"/>
        </pc:sldMkLst>
      </pc:sldChg>
      <pc:sldChg chg="del">
        <pc:chgData name="Niamul Hassan" userId="56c286e1-718b-4848-adf2-35d32e630203" providerId="ADAL" clId="{F2A017EC-80AD-45F0-AD2B-6727205DF75A}" dt="2025-02-19T02:50:11.547" v="1" actId="47"/>
        <pc:sldMkLst>
          <pc:docMk/>
          <pc:sldMk cId="400764481" sldId="3764"/>
        </pc:sldMkLst>
      </pc:sldChg>
      <pc:sldChg chg="del">
        <pc:chgData name="Niamul Hassan" userId="56c286e1-718b-4848-adf2-35d32e630203" providerId="ADAL" clId="{F2A017EC-80AD-45F0-AD2B-6727205DF75A}" dt="2025-02-19T02:50:13.815" v="2" actId="47"/>
        <pc:sldMkLst>
          <pc:docMk/>
          <pc:sldMk cId="451665783" sldId="3765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1294381139" sldId="3766"/>
        </pc:sldMkLst>
      </pc:sldChg>
      <pc:sldChg chg="del">
        <pc:chgData name="Niamul Hassan" userId="56c286e1-718b-4848-adf2-35d32e630203" providerId="ADAL" clId="{F2A017EC-80AD-45F0-AD2B-6727205DF75A}" dt="2025-02-19T02:50:04.866" v="0" actId="47"/>
        <pc:sldMkLst>
          <pc:docMk/>
          <pc:sldMk cId="2554250915" sldId="3767"/>
        </pc:sldMkLst>
      </pc:sldChg>
    </pc:docChg>
  </pc:docChgLst>
  <pc:docChgLst>
    <pc:chgData name="Niamul Hassan" userId="56c286e1-718b-4848-adf2-35d32e630203" providerId="ADAL" clId="{B4D23559-DCD6-4825-9581-1363961DAF6A}"/>
    <pc:docChg chg="undo custSel addSld delSld modSld sldOrd delSection modSection">
      <pc:chgData name="Niamul Hassan" userId="56c286e1-718b-4848-adf2-35d32e630203" providerId="ADAL" clId="{B4D23559-DCD6-4825-9581-1363961DAF6A}" dt="2024-10-25T17:06:05.876" v="5313" actId="113"/>
      <pc:docMkLst>
        <pc:docMk/>
      </pc:docMkLst>
      <pc:sldChg chg="modSp mod">
        <pc:chgData name="Niamul Hassan" userId="56c286e1-718b-4848-adf2-35d32e630203" providerId="ADAL" clId="{B4D23559-DCD6-4825-9581-1363961DAF6A}" dt="2024-10-25T07:29:01.551" v="5103" actId="20577"/>
        <pc:sldMkLst>
          <pc:docMk/>
          <pc:sldMk cId="830144155" sldId="3584"/>
        </pc:sldMkLst>
      </pc:sldChg>
      <pc:sldChg chg="addSp delSp modSp mod modNotesTx">
        <pc:chgData name="Niamul Hassan" userId="56c286e1-718b-4848-adf2-35d32e630203" providerId="ADAL" clId="{B4D23559-DCD6-4825-9581-1363961DAF6A}" dt="2024-10-25T15:36:35.537" v="5178"/>
        <pc:sldMkLst>
          <pc:docMk/>
          <pc:sldMk cId="2202966842" sldId="3729"/>
        </pc:sldMkLst>
      </pc:sldChg>
      <pc:sldChg chg="delSp modSp mod modNotesTx">
        <pc:chgData name="Niamul Hassan" userId="56c286e1-718b-4848-adf2-35d32e630203" providerId="ADAL" clId="{B4D23559-DCD6-4825-9581-1363961DAF6A}" dt="2024-10-25T15:38:44.600" v="5179"/>
        <pc:sldMkLst>
          <pc:docMk/>
          <pc:sldMk cId="1863111790" sldId="3730"/>
        </pc:sldMkLst>
      </pc:sldChg>
      <pc:sldChg chg="del">
        <pc:chgData name="Niamul Hassan" userId="56c286e1-718b-4848-adf2-35d32e630203" providerId="ADAL" clId="{B4D23559-DCD6-4825-9581-1363961DAF6A}" dt="2024-10-23T05:57:06.944" v="1457" actId="47"/>
        <pc:sldMkLst>
          <pc:docMk/>
          <pc:sldMk cId="1485308673" sldId="3731"/>
        </pc:sldMkLst>
      </pc:sldChg>
      <pc:sldChg chg="del">
        <pc:chgData name="Niamul Hassan" userId="56c286e1-718b-4848-adf2-35d32e630203" providerId="ADAL" clId="{B4D23559-DCD6-4825-9581-1363961DAF6A}" dt="2024-10-23T05:57:11.490" v="1458" actId="47"/>
        <pc:sldMkLst>
          <pc:docMk/>
          <pc:sldMk cId="3596788179" sldId="3732"/>
        </pc:sldMkLst>
      </pc:sldChg>
      <pc:sldChg chg="addSp modSp mod modClrScheme chgLayout">
        <pc:chgData name="Niamul Hassan" userId="56c286e1-718b-4848-adf2-35d32e630203" providerId="ADAL" clId="{B4D23559-DCD6-4825-9581-1363961DAF6A}" dt="2024-10-25T17:06:05.876" v="5313" actId="113"/>
        <pc:sldMkLst>
          <pc:docMk/>
          <pc:sldMk cId="3857904471" sldId="3733"/>
        </pc:sldMkLst>
      </pc:sldChg>
      <pc:sldChg chg="addSp delSp modSp mod ord">
        <pc:chgData name="Niamul Hassan" userId="56c286e1-718b-4848-adf2-35d32e630203" providerId="ADAL" clId="{B4D23559-DCD6-4825-9581-1363961DAF6A}" dt="2024-10-25T17:05:12.409" v="5311" actId="20577"/>
        <pc:sldMkLst>
          <pc:docMk/>
          <pc:sldMk cId="2948788554" sldId="3734"/>
        </pc:sldMkLst>
      </pc:sldChg>
      <pc:sldChg chg="addSp delSp modSp mod ord modClrScheme chgLayout">
        <pc:chgData name="Niamul Hassan" userId="56c286e1-718b-4848-adf2-35d32e630203" providerId="ADAL" clId="{B4D23559-DCD6-4825-9581-1363961DAF6A}" dt="2024-10-25T17:04:48.425" v="5308" actId="14100"/>
        <pc:sldMkLst>
          <pc:docMk/>
          <pc:sldMk cId="725630909" sldId="3735"/>
        </pc:sldMkLst>
      </pc:sldChg>
      <pc:sldChg chg="addSp delSp modSp mod delAnim modAnim">
        <pc:chgData name="Niamul Hassan" userId="56c286e1-718b-4848-adf2-35d32e630203" providerId="ADAL" clId="{B4D23559-DCD6-4825-9581-1363961DAF6A}" dt="2024-10-25T15:55:55.225" v="5255" actId="478"/>
        <pc:sldMkLst>
          <pc:docMk/>
          <pc:sldMk cId="2283666981" sldId="3736"/>
        </pc:sldMkLst>
      </pc:sldChg>
      <pc:sldChg chg="addSp delSp modSp mod delAnim modAnim modShow">
        <pc:chgData name="Niamul Hassan" userId="56c286e1-718b-4848-adf2-35d32e630203" providerId="ADAL" clId="{B4D23559-DCD6-4825-9581-1363961DAF6A}" dt="2024-10-25T16:38:55.208" v="5258"/>
        <pc:sldMkLst>
          <pc:docMk/>
          <pc:sldMk cId="4082425990" sldId="3737"/>
        </pc:sldMkLst>
      </pc:sldChg>
      <pc:sldChg chg="addSp delSp modSp mod">
        <pc:chgData name="Niamul Hassan" userId="56c286e1-718b-4848-adf2-35d32e630203" providerId="ADAL" clId="{B4D23559-DCD6-4825-9581-1363961DAF6A}" dt="2024-10-25T17:03:56.875" v="5302" actId="403"/>
        <pc:sldMkLst>
          <pc:docMk/>
          <pc:sldMk cId="4200332853" sldId="3738"/>
        </pc:sldMkLst>
      </pc:sldChg>
      <pc:sldChg chg="addSp delSp modSp mod modClrScheme chgLayout">
        <pc:chgData name="Niamul Hassan" userId="56c286e1-718b-4848-adf2-35d32e630203" providerId="ADAL" clId="{B4D23559-DCD6-4825-9581-1363961DAF6A}" dt="2024-10-25T17:03:34.627" v="5300" actId="6549"/>
        <pc:sldMkLst>
          <pc:docMk/>
          <pc:sldMk cId="162616341" sldId="3739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2600043011" sldId="3740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578719094" sldId="3741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2536501279" sldId="3742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1529207071" sldId="3743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1235492564" sldId="3744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1452408795" sldId="3745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2321096334" sldId="3746"/>
        </pc:sldMkLst>
      </pc:sldChg>
      <pc:sldChg chg="del">
        <pc:chgData name="Niamul Hassan" userId="56c286e1-718b-4848-adf2-35d32e630203" providerId="ADAL" clId="{B4D23559-DCD6-4825-9581-1363961DAF6A}" dt="2024-10-25T04:54:38.888" v="4203" actId="2696"/>
        <pc:sldMkLst>
          <pc:docMk/>
          <pc:sldMk cId="2637640184" sldId="3747"/>
        </pc:sldMkLst>
      </pc:sldChg>
      <pc:sldChg chg="addSp delSp modSp new mod">
        <pc:chgData name="Niamul Hassan" userId="56c286e1-718b-4848-adf2-35d32e630203" providerId="ADAL" clId="{B4D23559-DCD6-4825-9581-1363961DAF6A}" dt="2024-10-25T17:02:06.501" v="5299" actId="1076"/>
        <pc:sldMkLst>
          <pc:docMk/>
          <pc:sldMk cId="1872817695" sldId="3748"/>
        </pc:sldMkLst>
      </pc:sldChg>
      <pc:sldChg chg="addSp delSp modSp new mod">
        <pc:chgData name="Niamul Hassan" userId="56c286e1-718b-4848-adf2-35d32e630203" providerId="ADAL" clId="{B4D23559-DCD6-4825-9581-1363961DAF6A}" dt="2024-10-25T17:04:28.468" v="5305" actId="14100"/>
        <pc:sldMkLst>
          <pc:docMk/>
          <pc:sldMk cId="490882959" sldId="3749"/>
        </pc:sldMkLst>
      </pc:sldChg>
      <pc:sldChg chg="addSp delSp modSp new mod modClrScheme chgLayout">
        <pc:chgData name="Niamul Hassan" userId="56c286e1-718b-4848-adf2-35d32e630203" providerId="ADAL" clId="{B4D23559-DCD6-4825-9581-1363961DAF6A}" dt="2024-10-25T17:04:11.903" v="5304" actId="403"/>
        <pc:sldMkLst>
          <pc:docMk/>
          <pc:sldMk cId="3522604345" sldId="3750"/>
        </pc:sldMkLst>
      </pc:sldChg>
      <pc:sldChg chg="addSp delSp modSp new mod">
        <pc:chgData name="Niamul Hassan" userId="56c286e1-718b-4848-adf2-35d32e630203" providerId="ADAL" clId="{B4D23559-DCD6-4825-9581-1363961DAF6A}" dt="2024-10-25T17:03:48.778" v="5301" actId="14100"/>
        <pc:sldMkLst>
          <pc:docMk/>
          <pc:sldMk cId="3586961133" sldId="3751"/>
        </pc:sldMkLst>
      </pc:sldChg>
      <pc:sldChg chg="addSp delSp modSp new mod">
        <pc:chgData name="Niamul Hassan" userId="56c286e1-718b-4848-adf2-35d32e630203" providerId="ADAL" clId="{B4D23559-DCD6-4825-9581-1363961DAF6A}" dt="2024-10-25T15:49:00.802" v="5207" actId="20577"/>
        <pc:sldMkLst>
          <pc:docMk/>
          <pc:sldMk cId="1422783428" sldId="3752"/>
        </pc:sldMkLst>
      </pc:sldChg>
      <pc:sldChg chg="addSp delSp modSp new mod modAnim">
        <pc:chgData name="Niamul Hassan" userId="56c286e1-718b-4848-adf2-35d32e630203" providerId="ADAL" clId="{B4D23559-DCD6-4825-9581-1363961DAF6A}" dt="2024-10-25T16:58:58.537" v="5285" actId="11"/>
        <pc:sldMkLst>
          <pc:docMk/>
          <pc:sldMk cId="3764650577" sldId="3753"/>
        </pc:sldMkLst>
      </pc:sldChg>
      <pc:sldChg chg="new del">
        <pc:chgData name="Niamul Hassan" userId="56c286e1-718b-4848-adf2-35d32e630203" providerId="ADAL" clId="{B4D23559-DCD6-4825-9581-1363961DAF6A}" dt="2024-10-25T07:14:27.390" v="4969" actId="47"/>
        <pc:sldMkLst>
          <pc:docMk/>
          <pc:sldMk cId="3589214446" sldId="3754"/>
        </pc:sldMkLst>
      </pc:sldChg>
      <pc:sldChg chg="modSp new del mod">
        <pc:chgData name="Niamul Hassan" userId="56c286e1-718b-4848-adf2-35d32e630203" providerId="ADAL" clId="{B4D23559-DCD6-4825-9581-1363961DAF6A}" dt="2024-10-25T07:17:32.840" v="5061" actId="47"/>
        <pc:sldMkLst>
          <pc:docMk/>
          <pc:sldMk cId="2499765537" sldId="3755"/>
        </pc:sldMkLst>
      </pc:sldChg>
    </pc:docChg>
  </pc:docChgLst>
  <pc:docChgLst>
    <pc:chgData name="Niamul Hassan" userId="56c286e1-718b-4848-adf2-35d32e630203" providerId="ADAL" clId="{828384CE-3330-4652-8FCB-5131ABBBBC20}"/>
    <pc:docChg chg="undo custSel addSld delSld modSld">
      <pc:chgData name="Niamul Hassan" userId="56c286e1-718b-4848-adf2-35d32e630203" providerId="ADAL" clId="{828384CE-3330-4652-8FCB-5131ABBBBC20}" dt="2025-04-18T03:11:55.421" v="1464" actId="20577"/>
      <pc:docMkLst>
        <pc:docMk/>
      </pc:docMkLst>
      <pc:sldChg chg="addSp delSp modSp mod">
        <pc:chgData name="Niamul Hassan" userId="56c286e1-718b-4848-adf2-35d32e630203" providerId="ADAL" clId="{828384CE-3330-4652-8FCB-5131ABBBBC20}" dt="2025-04-16T22:25:03.232" v="500" actId="14100"/>
        <pc:sldMkLst>
          <pc:docMk/>
          <pc:sldMk cId="1187441025" sldId="3757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379723457" sldId="3758"/>
        </pc:sldMkLst>
      </pc:sldChg>
      <pc:sldChg chg="addSp delSp modSp new mod">
        <pc:chgData name="Niamul Hassan" userId="56c286e1-718b-4848-adf2-35d32e630203" providerId="ADAL" clId="{828384CE-3330-4652-8FCB-5131ABBBBC20}" dt="2025-04-18T02:59:28.090" v="1440" actId="20577"/>
        <pc:sldMkLst>
          <pc:docMk/>
          <pc:sldMk cId="3560078861" sldId="3758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648530814" sldId="3759"/>
        </pc:sldMkLst>
      </pc:sldChg>
      <pc:sldChg chg="addSp delSp modSp new mod">
        <pc:chgData name="Niamul Hassan" userId="56c286e1-718b-4848-adf2-35d32e630203" providerId="ADAL" clId="{828384CE-3330-4652-8FCB-5131ABBBBC20}" dt="2025-04-18T03:11:55.421" v="1464" actId="20577"/>
        <pc:sldMkLst>
          <pc:docMk/>
          <pc:sldMk cId="3471675075" sldId="3759"/>
        </pc:sldMkLst>
      </pc:sldChg>
      <pc:sldChg chg="addSp delSp modSp new mod">
        <pc:chgData name="Niamul Hassan" userId="56c286e1-718b-4848-adf2-35d32e630203" providerId="ADAL" clId="{828384CE-3330-4652-8FCB-5131ABBBBC20}" dt="2025-04-16T22:39:45.253" v="534" actId="403"/>
        <pc:sldMkLst>
          <pc:docMk/>
          <pc:sldMk cId="2702517466" sldId="3760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4246170373" sldId="3760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976040316" sldId="3761"/>
        </pc:sldMkLst>
      </pc:sldChg>
      <pc:sldChg chg="modSp new mod">
        <pc:chgData name="Niamul Hassan" userId="56c286e1-718b-4848-adf2-35d32e630203" providerId="ADAL" clId="{828384CE-3330-4652-8FCB-5131ABBBBC20}" dt="2025-04-17T00:04:04.090" v="1261" actId="113"/>
        <pc:sldMkLst>
          <pc:docMk/>
          <pc:sldMk cId="2933198567" sldId="3761"/>
        </pc:sldMkLst>
      </pc:sldChg>
      <pc:sldChg chg="addSp delSp modSp new mod">
        <pc:chgData name="Niamul Hassan" userId="56c286e1-718b-4848-adf2-35d32e630203" providerId="ADAL" clId="{828384CE-3330-4652-8FCB-5131ABBBBC20}" dt="2025-04-18T02:37:59.270" v="1419" actId="20577"/>
        <pc:sldMkLst>
          <pc:docMk/>
          <pc:sldMk cId="940444558" sldId="3762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1637332455" sldId="3762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209753007" sldId="3763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3199252749" sldId="3764"/>
        </pc:sldMkLst>
      </pc:sldChg>
      <pc:sldChg chg="del">
        <pc:chgData name="Niamul Hassan" userId="56c286e1-718b-4848-adf2-35d32e630203" providerId="ADAL" clId="{828384CE-3330-4652-8FCB-5131ABBBBC20}" dt="2025-04-16T22:12:23.711" v="0" actId="47"/>
        <pc:sldMkLst>
          <pc:docMk/>
          <pc:sldMk cId="1263580963" sldId="3765"/>
        </pc:sldMkLst>
      </pc:sldChg>
    </pc:docChg>
  </pc:docChgLst>
  <pc:docChgLst>
    <pc:chgData name="Niamul Hassan" userId="56c286e1-718b-4848-adf2-35d32e630203" providerId="ADAL" clId="{4A489288-1425-40A6-9A71-A7424C58720D}"/>
    <pc:docChg chg="modSld">
      <pc:chgData name="Niamul Hassan" userId="56c286e1-718b-4848-adf2-35d32e630203" providerId="ADAL" clId="{4A489288-1425-40A6-9A71-A7424C58720D}" dt="2024-12-31T20:45:15.596" v="52" actId="20577"/>
      <pc:docMkLst>
        <pc:docMk/>
      </pc:docMkLst>
      <pc:sldChg chg="modSp mod">
        <pc:chgData name="Niamul Hassan" userId="56c286e1-718b-4848-adf2-35d32e630203" providerId="ADAL" clId="{4A489288-1425-40A6-9A71-A7424C58720D}" dt="2024-12-31T20:44:52.812" v="24" actId="20577"/>
        <pc:sldMkLst>
          <pc:docMk/>
          <pc:sldMk cId="830144155" sldId="3584"/>
        </pc:sldMkLst>
      </pc:sldChg>
      <pc:sldChg chg="modSp mod">
        <pc:chgData name="Niamul Hassan" userId="56c286e1-718b-4848-adf2-35d32e630203" providerId="ADAL" clId="{4A489288-1425-40A6-9A71-A7424C58720D}" dt="2024-12-31T20:08:52.358" v="22" actId="20577"/>
        <pc:sldMkLst>
          <pc:docMk/>
          <pc:sldMk cId="2126368967" sldId="3756"/>
        </pc:sldMkLst>
      </pc:sldChg>
      <pc:sldChg chg="modSp mod">
        <pc:chgData name="Niamul Hassan" userId="56c286e1-718b-4848-adf2-35d32e630203" providerId="ADAL" clId="{4A489288-1425-40A6-9A71-A7424C58720D}" dt="2024-12-31T20:45:15.596" v="52" actId="20577"/>
        <pc:sldMkLst>
          <pc:docMk/>
          <pc:sldMk cId="2495115995" sldId="3757"/>
        </pc:sldMkLst>
      </pc:sldChg>
    </pc:docChg>
  </pc:docChgLst>
  <pc:docChgLst>
    <pc:chgData name="Niamul Hassan" userId="56c286e1-718b-4848-adf2-35d32e630203" providerId="ADAL" clId="{3905BE50-BB09-4924-BA77-8DC5E3E9EA41}"/>
    <pc:docChg chg="undo custSel addSld modSld">
      <pc:chgData name="Niamul Hassan" userId="56c286e1-718b-4848-adf2-35d32e630203" providerId="ADAL" clId="{3905BE50-BB09-4924-BA77-8DC5E3E9EA41}" dt="2025-03-14T21:26:04.016" v="1570" actId="1076"/>
      <pc:docMkLst>
        <pc:docMk/>
      </pc:docMkLst>
      <pc:sldChg chg="modSp mod">
        <pc:chgData name="Niamul Hassan" userId="56c286e1-718b-4848-adf2-35d32e630203" providerId="ADAL" clId="{3905BE50-BB09-4924-BA77-8DC5E3E9EA41}" dt="2025-03-07T16:36:54.283" v="15" actId="20577"/>
        <pc:sldMkLst>
          <pc:docMk/>
          <pc:sldMk cId="830144155" sldId="3584"/>
        </pc:sldMkLst>
        <pc:spChg chg="mod">
          <ac:chgData name="Niamul Hassan" userId="56c286e1-718b-4848-adf2-35d32e630203" providerId="ADAL" clId="{3905BE50-BB09-4924-BA77-8DC5E3E9EA41}" dt="2025-03-07T16:36:54.283" v="15" actId="20577"/>
          <ac:spMkLst>
            <pc:docMk/>
            <pc:sldMk cId="830144155" sldId="3584"/>
            <ac:spMk id="2" creationId="{03F1D3E2-3D61-6A73-EED6-1AB1F54561FA}"/>
          </ac:spMkLst>
        </pc:spChg>
      </pc:sldChg>
      <pc:sldChg chg="modSp mod">
        <pc:chgData name="Niamul Hassan" userId="56c286e1-718b-4848-adf2-35d32e630203" providerId="ADAL" clId="{3905BE50-BB09-4924-BA77-8DC5E3E9EA41}" dt="2025-03-07T17:47:36.869" v="25" actId="113"/>
        <pc:sldMkLst>
          <pc:docMk/>
          <pc:sldMk cId="2307277565" sldId="3735"/>
        </pc:sldMkLst>
      </pc:sldChg>
      <pc:sldChg chg="mod modShow">
        <pc:chgData name="Niamul Hassan" userId="56c286e1-718b-4848-adf2-35d32e630203" providerId="ADAL" clId="{3905BE50-BB09-4924-BA77-8DC5E3E9EA41}" dt="2025-03-07T17:31:04.649" v="23" actId="729"/>
        <pc:sldMkLst>
          <pc:docMk/>
          <pc:sldMk cId="1157168215" sldId="3739"/>
        </pc:sldMkLst>
      </pc:sldChg>
      <pc:sldChg chg="mod modShow">
        <pc:chgData name="Niamul Hassan" userId="56c286e1-718b-4848-adf2-35d32e630203" providerId="ADAL" clId="{3905BE50-BB09-4924-BA77-8DC5E3E9EA41}" dt="2025-03-07T17:31:08.290" v="24" actId="729"/>
        <pc:sldMkLst>
          <pc:docMk/>
          <pc:sldMk cId="3058856323" sldId="3740"/>
        </pc:sldMkLst>
      </pc:sldChg>
      <pc:sldChg chg="addSp delSp modSp mod delAnim modAnim">
        <pc:chgData name="Niamul Hassan" userId="56c286e1-718b-4848-adf2-35d32e630203" providerId="ADAL" clId="{3905BE50-BB09-4924-BA77-8DC5E3E9EA41}" dt="2025-03-14T21:23:20.158" v="1483" actId="1036"/>
        <pc:sldMkLst>
          <pc:docMk/>
          <pc:sldMk cId="1007497795" sldId="3742"/>
        </pc:sldMkLst>
      </pc:sldChg>
      <pc:sldChg chg="addSp delSp modSp mod delAnim">
        <pc:chgData name="Niamul Hassan" userId="56c286e1-718b-4848-adf2-35d32e630203" providerId="ADAL" clId="{3905BE50-BB09-4924-BA77-8DC5E3E9EA41}" dt="2025-03-14T21:25:58.412" v="1569" actId="1036"/>
        <pc:sldMkLst>
          <pc:docMk/>
          <pc:sldMk cId="2636658471" sldId="3743"/>
        </pc:sldMkLst>
      </pc:sldChg>
      <pc:sldChg chg="addSp delSp modSp new mod addAnim delAnim modAnim">
        <pc:chgData name="Niamul Hassan" userId="56c286e1-718b-4848-adf2-35d32e630203" providerId="ADAL" clId="{3905BE50-BB09-4924-BA77-8DC5E3E9EA41}" dt="2025-03-12T15:33:48.320" v="399" actId="20577"/>
        <pc:sldMkLst>
          <pc:docMk/>
          <pc:sldMk cId="2616427127" sldId="3750"/>
        </pc:sldMkLst>
      </pc:sldChg>
      <pc:sldChg chg="addSp delSp modSp mod">
        <pc:chgData name="Niamul Hassan" userId="56c286e1-718b-4848-adf2-35d32e630203" providerId="ADAL" clId="{3905BE50-BB09-4924-BA77-8DC5E3E9EA41}" dt="2025-03-14T21:26:04.016" v="1570" actId="1076"/>
        <pc:sldMkLst>
          <pc:docMk/>
          <pc:sldMk cId="2749196215" sldId="3751"/>
        </pc:sldMkLst>
      </pc:sldChg>
      <pc:sldChg chg="addSp delSp modSp new mod">
        <pc:chgData name="Niamul Hassan" userId="56c286e1-718b-4848-adf2-35d32e630203" providerId="ADAL" clId="{3905BE50-BB09-4924-BA77-8DC5E3E9EA41}" dt="2025-03-14T21:24:43.713" v="1563" actId="20577"/>
        <pc:sldMkLst>
          <pc:docMk/>
          <pc:sldMk cId="1920250402" sldId="3752"/>
        </pc:sldMkLst>
      </pc:sldChg>
      <pc:sldChg chg="addSp delSp modSp new mod modAnim">
        <pc:chgData name="Niamul Hassan" userId="56c286e1-718b-4848-adf2-35d32e630203" providerId="ADAL" clId="{3905BE50-BB09-4924-BA77-8DC5E3E9EA41}" dt="2025-03-14T21:05:24.832" v="1479" actId="478"/>
        <pc:sldMkLst>
          <pc:docMk/>
          <pc:sldMk cId="4036823909" sldId="3753"/>
        </pc:sldMkLst>
      </pc:sldChg>
    </pc:docChg>
  </pc:docChgLst>
  <pc:docChgLst>
    <pc:chgData name="Niamul Hassan" userId="56c286e1-718b-4848-adf2-35d32e630203" providerId="ADAL" clId="{222BBD12-51C2-4F5D-9443-09F004A224CA}"/>
    <pc:docChg chg="undo custSel addSld delSld modSld sldOrd addSection delSection modSection">
      <pc:chgData name="Niamul Hassan" userId="56c286e1-718b-4848-adf2-35d32e630203" providerId="ADAL" clId="{222BBD12-51C2-4F5D-9443-09F004A224CA}" dt="2024-10-18T21:54:42.654" v="9849" actId="20577"/>
      <pc:docMkLst>
        <pc:docMk/>
      </pc:docMkLst>
      <pc:sldChg chg="modSp mod">
        <pc:chgData name="Niamul Hassan" userId="56c286e1-718b-4848-adf2-35d32e630203" providerId="ADAL" clId="{222BBD12-51C2-4F5D-9443-09F004A224CA}" dt="2024-10-18T21:54:42.654" v="9849" actId="20577"/>
        <pc:sldMkLst>
          <pc:docMk/>
          <pc:sldMk cId="830144155" sldId="3584"/>
        </pc:sldMkLst>
      </pc:sldChg>
      <pc:sldChg chg="addSp modSp mod ord modNotesTx">
        <pc:chgData name="Niamul Hassan" userId="56c286e1-718b-4848-adf2-35d32e630203" providerId="ADAL" clId="{222BBD12-51C2-4F5D-9443-09F004A224CA}" dt="2024-10-18T16:56:31.941" v="9754" actId="6549"/>
        <pc:sldMkLst>
          <pc:docMk/>
          <pc:sldMk cId="2202966842" sldId="3729"/>
        </pc:sldMkLst>
      </pc:sldChg>
      <pc:sldChg chg="addSp delSp modSp new mod modShow modNotesTx">
        <pc:chgData name="Niamul Hassan" userId="56c286e1-718b-4848-adf2-35d32e630203" providerId="ADAL" clId="{222BBD12-51C2-4F5D-9443-09F004A224CA}" dt="2024-10-18T06:25:27.614" v="9710" actId="1076"/>
        <pc:sldMkLst>
          <pc:docMk/>
          <pc:sldMk cId="1863111790" sldId="3730"/>
        </pc:sldMkLst>
      </pc:sldChg>
      <pc:sldChg chg="new del">
        <pc:chgData name="Niamul Hassan" userId="56c286e1-718b-4848-adf2-35d32e630203" providerId="ADAL" clId="{222BBD12-51C2-4F5D-9443-09F004A224CA}" dt="2024-10-13T03:14:18.744" v="1" actId="47"/>
        <pc:sldMkLst>
          <pc:docMk/>
          <pc:sldMk cId="2215103953" sldId="3730"/>
        </pc:sldMkLst>
      </pc:sldChg>
      <pc:sldChg chg="new del">
        <pc:chgData name="Niamul Hassan" userId="56c286e1-718b-4848-adf2-35d32e630203" providerId="ADAL" clId="{222BBD12-51C2-4F5D-9443-09F004A224CA}" dt="2024-10-13T03:15:19.843" v="4" actId="47"/>
        <pc:sldMkLst>
          <pc:docMk/>
          <pc:sldMk cId="2501362203" sldId="3730"/>
        </pc:sldMkLst>
      </pc:sldChg>
      <pc:sldChg chg="addSp delSp modSp new mod modNotesTx">
        <pc:chgData name="Niamul Hassan" userId="56c286e1-718b-4848-adf2-35d32e630203" providerId="ADAL" clId="{222BBD12-51C2-4F5D-9443-09F004A224CA}" dt="2024-10-18T17:08:47.967" v="9845" actId="20577"/>
        <pc:sldMkLst>
          <pc:docMk/>
          <pc:sldMk cId="1485308673" sldId="3731"/>
        </pc:sldMkLst>
      </pc:sldChg>
      <pc:sldChg chg="addSp delSp modSp new mod">
        <pc:chgData name="Niamul Hassan" userId="56c286e1-718b-4848-adf2-35d32e630203" providerId="ADAL" clId="{222BBD12-51C2-4F5D-9443-09F004A224CA}" dt="2024-10-18T06:25:03.476" v="9706" actId="1076"/>
        <pc:sldMkLst>
          <pc:docMk/>
          <pc:sldMk cId="3596788179" sldId="3732"/>
        </pc:sldMkLst>
      </pc:sldChg>
      <pc:sldChg chg="addSp delSp modSp new mod">
        <pc:chgData name="Niamul Hassan" userId="56c286e1-718b-4848-adf2-35d32e630203" providerId="ADAL" clId="{222BBD12-51C2-4F5D-9443-09F004A224CA}" dt="2024-10-18T06:24:52.685" v="9704" actId="1076"/>
        <pc:sldMkLst>
          <pc:docMk/>
          <pc:sldMk cId="3857904471" sldId="3733"/>
        </pc:sldMkLst>
      </pc:sldChg>
      <pc:sldChg chg="modSp new mod">
        <pc:chgData name="Niamul Hassan" userId="56c286e1-718b-4848-adf2-35d32e630203" providerId="ADAL" clId="{222BBD12-51C2-4F5D-9443-09F004A224CA}" dt="2024-10-18T06:25:53.128" v="9713" actId="14100"/>
        <pc:sldMkLst>
          <pc:docMk/>
          <pc:sldMk cId="2948788554" sldId="3734"/>
        </pc:sldMkLst>
      </pc:sldChg>
      <pc:sldChg chg="addSp delSp modSp new mod">
        <pc:chgData name="Niamul Hassan" userId="56c286e1-718b-4848-adf2-35d32e630203" providerId="ADAL" clId="{222BBD12-51C2-4F5D-9443-09F004A224CA}" dt="2024-10-18T06:26:32.916" v="9723" actId="14100"/>
        <pc:sldMkLst>
          <pc:docMk/>
          <pc:sldMk cId="725630909" sldId="3735"/>
        </pc:sldMkLst>
      </pc:sldChg>
      <pc:sldChg chg="addSp delSp modSp new mod modClrScheme modAnim chgLayout">
        <pc:chgData name="Niamul Hassan" userId="56c286e1-718b-4848-adf2-35d32e630203" providerId="ADAL" clId="{222BBD12-51C2-4F5D-9443-09F004A224CA}" dt="2024-10-18T06:40:05.571" v="9753"/>
        <pc:sldMkLst>
          <pc:docMk/>
          <pc:sldMk cId="2283666981" sldId="3736"/>
        </pc:sldMkLst>
      </pc:sldChg>
      <pc:sldChg chg="addSp delSp modSp new mod modClrScheme modAnim chgLayout">
        <pc:chgData name="Niamul Hassan" userId="56c286e1-718b-4848-adf2-35d32e630203" providerId="ADAL" clId="{222BBD12-51C2-4F5D-9443-09F004A224CA}" dt="2024-10-18T06:39:55.008" v="9752"/>
        <pc:sldMkLst>
          <pc:docMk/>
          <pc:sldMk cId="4082425990" sldId="3737"/>
        </pc:sldMkLst>
      </pc:sldChg>
      <pc:sldChg chg="addSp delSp modSp new mod">
        <pc:chgData name="Niamul Hassan" userId="56c286e1-718b-4848-adf2-35d32e630203" providerId="ADAL" clId="{222BBD12-51C2-4F5D-9443-09F004A224CA}" dt="2024-10-16T22:56:01.651" v="6472" actId="58"/>
        <pc:sldMkLst>
          <pc:docMk/>
          <pc:sldMk cId="4200332853" sldId="3738"/>
        </pc:sldMkLst>
      </pc:sldChg>
      <pc:sldChg chg="addSp delSp modSp new mod">
        <pc:chgData name="Niamul Hassan" userId="56c286e1-718b-4848-adf2-35d32e630203" providerId="ADAL" clId="{222BBD12-51C2-4F5D-9443-09F004A224CA}" dt="2024-10-17T01:21:24.231" v="6947" actId="20577"/>
        <pc:sldMkLst>
          <pc:docMk/>
          <pc:sldMk cId="162616341" sldId="3739"/>
        </pc:sldMkLst>
      </pc:sldChg>
      <pc:sldChg chg="addSp delSp modSp new add del mod modClrScheme chgLayout">
        <pc:chgData name="Niamul Hassan" userId="56c286e1-718b-4848-adf2-35d32e630203" providerId="ADAL" clId="{222BBD12-51C2-4F5D-9443-09F004A224CA}" dt="2024-10-17T15:28:59.020" v="7798" actId="6549"/>
        <pc:sldMkLst>
          <pc:docMk/>
          <pc:sldMk cId="2600043011" sldId="3740"/>
        </pc:sldMkLst>
      </pc:sldChg>
      <pc:sldChg chg="new del">
        <pc:chgData name="Niamul Hassan" userId="56c286e1-718b-4848-adf2-35d32e630203" providerId="ADAL" clId="{222BBD12-51C2-4F5D-9443-09F004A224CA}" dt="2024-10-17T01:22:55.703" v="6952" actId="680"/>
        <pc:sldMkLst>
          <pc:docMk/>
          <pc:sldMk cId="3559029835" sldId="3740"/>
        </pc:sldMkLst>
      </pc:sldChg>
      <pc:sldChg chg="addSp delSp modSp new mod modClrScheme chgLayout">
        <pc:chgData name="Niamul Hassan" userId="56c286e1-718b-4848-adf2-35d32e630203" providerId="ADAL" clId="{222BBD12-51C2-4F5D-9443-09F004A224CA}" dt="2024-10-17T03:38:37.414" v="7652" actId="14100"/>
        <pc:sldMkLst>
          <pc:docMk/>
          <pc:sldMk cId="578719094" sldId="3741"/>
        </pc:sldMkLst>
      </pc:sldChg>
      <pc:sldChg chg="addSp delSp modSp new mod modClrScheme chgLayout">
        <pc:chgData name="Niamul Hassan" userId="56c286e1-718b-4848-adf2-35d32e630203" providerId="ADAL" clId="{222BBD12-51C2-4F5D-9443-09F004A224CA}" dt="2024-10-18T00:45:00.903" v="8023" actId="123"/>
        <pc:sldMkLst>
          <pc:docMk/>
          <pc:sldMk cId="2536501279" sldId="3742"/>
        </pc:sldMkLst>
      </pc:sldChg>
      <pc:sldChg chg="addSp delSp modSp new del mod modClrScheme chgLayout">
        <pc:chgData name="Niamul Hassan" userId="56c286e1-718b-4848-adf2-35d32e630203" providerId="ADAL" clId="{222BBD12-51C2-4F5D-9443-09F004A224CA}" dt="2024-10-17T04:07:25.550" v="7675" actId="47"/>
        <pc:sldMkLst>
          <pc:docMk/>
          <pc:sldMk cId="2622062798" sldId="3742"/>
        </pc:sldMkLst>
      </pc:sldChg>
      <pc:sldChg chg="addSp delSp modSp new mod">
        <pc:chgData name="Niamul Hassan" userId="56c286e1-718b-4848-adf2-35d32e630203" providerId="ADAL" clId="{222BBD12-51C2-4F5D-9443-09F004A224CA}" dt="2024-10-18T00:44:47.403" v="8022" actId="123"/>
        <pc:sldMkLst>
          <pc:docMk/>
          <pc:sldMk cId="1529207071" sldId="3743"/>
        </pc:sldMkLst>
      </pc:sldChg>
      <pc:sldChg chg="addSp delSp modSp new mod modShow">
        <pc:chgData name="Niamul Hassan" userId="56c286e1-718b-4848-adf2-35d32e630203" providerId="ADAL" clId="{222BBD12-51C2-4F5D-9443-09F004A224CA}" dt="2024-10-18T17:00:48.715" v="9755" actId="729"/>
        <pc:sldMkLst>
          <pc:docMk/>
          <pc:sldMk cId="1235492564" sldId="3744"/>
        </pc:sldMkLst>
      </pc:sldChg>
      <pc:sldChg chg="addSp delSp modSp new mod modShow">
        <pc:chgData name="Niamul Hassan" userId="56c286e1-718b-4848-adf2-35d32e630203" providerId="ADAL" clId="{222BBD12-51C2-4F5D-9443-09F004A224CA}" dt="2024-10-18T17:03:44.703" v="9780" actId="729"/>
        <pc:sldMkLst>
          <pc:docMk/>
          <pc:sldMk cId="1452408795" sldId="3745"/>
        </pc:sldMkLst>
      </pc:sldChg>
      <pc:sldChg chg="addSp delSp modSp new mod">
        <pc:chgData name="Niamul Hassan" userId="56c286e1-718b-4848-adf2-35d32e630203" providerId="ADAL" clId="{222BBD12-51C2-4F5D-9443-09F004A224CA}" dt="2024-10-18T17:02:17.726" v="9779" actId="14100"/>
        <pc:sldMkLst>
          <pc:docMk/>
          <pc:sldMk cId="2321096334" sldId="3746"/>
        </pc:sldMkLst>
      </pc:sldChg>
      <pc:sldChg chg="addSp delSp modSp new mod modClrScheme chgLayout">
        <pc:chgData name="Niamul Hassan" userId="56c286e1-718b-4848-adf2-35d32e630203" providerId="ADAL" clId="{222BBD12-51C2-4F5D-9443-09F004A224CA}" dt="2024-10-18T06:28:05.424" v="9729" actId="57"/>
        <pc:sldMkLst>
          <pc:docMk/>
          <pc:sldMk cId="2637640184" sldId="3747"/>
        </pc:sldMkLst>
      </pc:sldChg>
    </pc:docChg>
  </pc:docChgLst>
  <pc:docChgLst>
    <pc:chgData name="Niamul Hassan" userId="56c286e1-718b-4848-adf2-35d32e630203" providerId="ADAL" clId="{4A4B28A3-F361-4BDA-9F79-D9A7AFE39092}"/>
    <pc:docChg chg="undo custSel addSld delSld modSld">
      <pc:chgData name="Niamul Hassan" userId="56c286e1-718b-4848-adf2-35d32e630203" providerId="ADAL" clId="{4A4B28A3-F361-4BDA-9F79-D9A7AFE39092}" dt="2024-12-31T05:05:50.125" v="580" actId="47"/>
      <pc:docMkLst>
        <pc:docMk/>
      </pc:docMkLst>
      <pc:sldChg chg="del">
        <pc:chgData name="Niamul Hassan" userId="56c286e1-718b-4848-adf2-35d32e630203" providerId="ADAL" clId="{4A4B28A3-F361-4BDA-9F79-D9A7AFE39092}" dt="2024-12-31T01:42:51.533" v="539" actId="47"/>
        <pc:sldMkLst>
          <pc:docMk/>
          <pc:sldMk cId="1863111790" sldId="3730"/>
        </pc:sldMkLst>
      </pc:sldChg>
      <pc:sldChg chg="modSp mod">
        <pc:chgData name="Niamul Hassan" userId="56c286e1-718b-4848-adf2-35d32e630203" providerId="ADAL" clId="{4A4B28A3-F361-4BDA-9F79-D9A7AFE39092}" dt="2024-12-31T04:47:09.219" v="579" actId="1076"/>
        <pc:sldMkLst>
          <pc:docMk/>
          <pc:sldMk cId="3857904471" sldId="3733"/>
        </pc:sldMkLst>
      </pc:sldChg>
      <pc:sldChg chg="modSp mod">
        <pc:chgData name="Niamul Hassan" userId="56c286e1-718b-4848-adf2-35d32e630203" providerId="ADAL" clId="{4A4B28A3-F361-4BDA-9F79-D9A7AFE39092}" dt="2024-12-31T01:52:01.179" v="543" actId="20577"/>
        <pc:sldMkLst>
          <pc:docMk/>
          <pc:sldMk cId="3710821342" sldId="3754"/>
        </pc:sldMkLst>
      </pc:sldChg>
      <pc:sldChg chg="del">
        <pc:chgData name="Niamul Hassan" userId="56c286e1-718b-4848-adf2-35d32e630203" providerId="ADAL" clId="{4A4B28A3-F361-4BDA-9F79-D9A7AFE39092}" dt="2024-12-31T01:42:47.141" v="538" actId="47"/>
        <pc:sldMkLst>
          <pc:docMk/>
          <pc:sldMk cId="2613713172" sldId="3755"/>
        </pc:sldMkLst>
      </pc:sldChg>
      <pc:sldChg chg="addSp delSp modSp mod modClrScheme chgLayout">
        <pc:chgData name="Niamul Hassan" userId="56c286e1-718b-4848-adf2-35d32e630203" providerId="ADAL" clId="{4A4B28A3-F361-4BDA-9F79-D9A7AFE39092}" dt="2024-12-31T04:46:20.972" v="567" actId="14100"/>
        <pc:sldMkLst>
          <pc:docMk/>
          <pc:sldMk cId="2126368967" sldId="3756"/>
        </pc:sldMkLst>
      </pc:sldChg>
      <pc:sldChg chg="modSp mod">
        <pc:chgData name="Niamul Hassan" userId="56c286e1-718b-4848-adf2-35d32e630203" providerId="ADAL" clId="{4A4B28A3-F361-4BDA-9F79-D9A7AFE39092}" dt="2024-12-30T23:31:49.705" v="530" actId="20577"/>
        <pc:sldMkLst>
          <pc:docMk/>
          <pc:sldMk cId="2495115995" sldId="3757"/>
        </pc:sldMkLst>
      </pc:sldChg>
      <pc:sldChg chg="new del">
        <pc:chgData name="Niamul Hassan" userId="56c286e1-718b-4848-adf2-35d32e630203" providerId="ADAL" clId="{4A4B28A3-F361-4BDA-9F79-D9A7AFE39092}" dt="2024-12-31T05:05:50.125" v="580" actId="47"/>
        <pc:sldMkLst>
          <pc:docMk/>
          <pc:sldMk cId="1500814470" sldId="3758"/>
        </pc:sldMkLst>
      </pc:sldChg>
    </pc:docChg>
  </pc:docChgLst>
  <pc:docChgLst>
    <pc:chgData name="Niamul Hassan" userId="56c286e1-718b-4848-adf2-35d32e630203" providerId="ADAL" clId="{7370B00A-35AC-4242-BABF-2B8EF308CDC1}"/>
    <pc:docChg chg="undo custSel addSld delSld modSld modShowInfo">
      <pc:chgData name="Niamul Hassan" userId="56c286e1-718b-4848-adf2-35d32e630203" providerId="ADAL" clId="{7370B00A-35AC-4242-BABF-2B8EF308CDC1}" dt="2024-11-30T16:23:50.641" v="2171" actId="20577"/>
      <pc:docMkLst>
        <pc:docMk/>
      </pc:docMkLst>
      <pc:sldChg chg="delSp modSp mod modNotesTx">
        <pc:chgData name="Niamul Hassan" userId="56c286e1-718b-4848-adf2-35d32e630203" providerId="ADAL" clId="{7370B00A-35AC-4242-BABF-2B8EF308CDC1}" dt="2024-11-29T04:06:51.219" v="1196" actId="20577"/>
        <pc:sldMkLst>
          <pc:docMk/>
          <pc:sldMk cId="2202966842" sldId="3729"/>
        </pc:sldMkLst>
      </pc:sldChg>
      <pc:sldChg chg="modSp mod modNotesTx">
        <pc:chgData name="Niamul Hassan" userId="56c286e1-718b-4848-adf2-35d32e630203" providerId="ADAL" clId="{7370B00A-35AC-4242-BABF-2B8EF308CDC1}" dt="2024-11-29T05:56:15.719" v="2151"/>
        <pc:sldMkLst>
          <pc:docMk/>
          <pc:sldMk cId="1863111790" sldId="3730"/>
        </pc:sldMkLst>
      </pc:sldChg>
      <pc:sldChg chg="addSp delSp modSp mod">
        <pc:chgData name="Niamul Hassan" userId="56c286e1-718b-4848-adf2-35d32e630203" providerId="ADAL" clId="{7370B00A-35AC-4242-BABF-2B8EF308CDC1}" dt="2024-11-29T05:27:25.925" v="2074" actId="20577"/>
        <pc:sldMkLst>
          <pc:docMk/>
          <pc:sldMk cId="3857904471" sldId="3733"/>
        </pc:sldMkLst>
      </pc:sldChg>
      <pc:sldChg chg="del">
        <pc:chgData name="Niamul Hassan" userId="56c286e1-718b-4848-adf2-35d32e630203" providerId="ADAL" clId="{7370B00A-35AC-4242-BABF-2B8EF308CDC1}" dt="2024-11-29T04:11:01.351" v="1321" actId="47"/>
        <pc:sldMkLst>
          <pc:docMk/>
          <pc:sldMk cId="2948788554" sldId="3734"/>
        </pc:sldMkLst>
      </pc:sldChg>
      <pc:sldChg chg="del">
        <pc:chgData name="Niamul Hassan" userId="56c286e1-718b-4848-adf2-35d32e630203" providerId="ADAL" clId="{7370B00A-35AC-4242-BABF-2B8EF308CDC1}" dt="2024-11-29T04:10:54.941" v="1319" actId="47"/>
        <pc:sldMkLst>
          <pc:docMk/>
          <pc:sldMk cId="725630909" sldId="3735"/>
        </pc:sldMkLst>
      </pc:sldChg>
      <pc:sldChg chg="addSp delSp modSp del mod">
        <pc:chgData name="Niamul Hassan" userId="56c286e1-718b-4848-adf2-35d32e630203" providerId="ADAL" clId="{7370B00A-35AC-4242-BABF-2B8EF308CDC1}" dt="2024-11-29T04:11:18.444" v="1325" actId="47"/>
        <pc:sldMkLst>
          <pc:docMk/>
          <pc:sldMk cId="2283666981" sldId="3736"/>
        </pc:sldMkLst>
      </pc:sldChg>
      <pc:sldChg chg="del">
        <pc:chgData name="Niamul Hassan" userId="56c286e1-718b-4848-adf2-35d32e630203" providerId="ADAL" clId="{7370B00A-35AC-4242-BABF-2B8EF308CDC1}" dt="2024-11-29T04:11:04.478" v="1322" actId="47"/>
        <pc:sldMkLst>
          <pc:docMk/>
          <pc:sldMk cId="4082425990" sldId="3737"/>
        </pc:sldMkLst>
      </pc:sldChg>
      <pc:sldChg chg="del">
        <pc:chgData name="Niamul Hassan" userId="56c286e1-718b-4848-adf2-35d32e630203" providerId="ADAL" clId="{7370B00A-35AC-4242-BABF-2B8EF308CDC1}" dt="2024-11-29T04:10:53.245" v="1317" actId="47"/>
        <pc:sldMkLst>
          <pc:docMk/>
          <pc:sldMk cId="4200332853" sldId="3738"/>
        </pc:sldMkLst>
      </pc:sldChg>
      <pc:sldChg chg="del">
        <pc:chgData name="Niamul Hassan" userId="56c286e1-718b-4848-adf2-35d32e630203" providerId="ADAL" clId="{7370B00A-35AC-4242-BABF-2B8EF308CDC1}" dt="2024-11-29T04:10:52.162" v="1316" actId="47"/>
        <pc:sldMkLst>
          <pc:docMk/>
          <pc:sldMk cId="162616341" sldId="3739"/>
        </pc:sldMkLst>
      </pc:sldChg>
      <pc:sldChg chg="del">
        <pc:chgData name="Niamul Hassan" userId="56c286e1-718b-4848-adf2-35d32e630203" providerId="ADAL" clId="{7370B00A-35AC-4242-BABF-2B8EF308CDC1}" dt="2024-11-29T04:10:57.283" v="1320" actId="47"/>
        <pc:sldMkLst>
          <pc:docMk/>
          <pc:sldMk cId="1872817695" sldId="3748"/>
        </pc:sldMkLst>
      </pc:sldChg>
      <pc:sldChg chg="del">
        <pc:chgData name="Niamul Hassan" userId="56c286e1-718b-4848-adf2-35d32e630203" providerId="ADAL" clId="{7370B00A-35AC-4242-BABF-2B8EF308CDC1}" dt="2024-11-29T04:11:08.941" v="1323" actId="47"/>
        <pc:sldMkLst>
          <pc:docMk/>
          <pc:sldMk cId="490882959" sldId="3749"/>
        </pc:sldMkLst>
      </pc:sldChg>
      <pc:sldChg chg="del">
        <pc:chgData name="Niamul Hassan" userId="56c286e1-718b-4848-adf2-35d32e630203" providerId="ADAL" clId="{7370B00A-35AC-4242-BABF-2B8EF308CDC1}" dt="2024-11-29T04:10:54.046" v="1318" actId="47"/>
        <pc:sldMkLst>
          <pc:docMk/>
          <pc:sldMk cId="3522604345" sldId="3750"/>
        </pc:sldMkLst>
      </pc:sldChg>
      <pc:sldChg chg="del">
        <pc:chgData name="Niamul Hassan" userId="56c286e1-718b-4848-adf2-35d32e630203" providerId="ADAL" clId="{7370B00A-35AC-4242-BABF-2B8EF308CDC1}" dt="2024-11-29T04:11:11.279" v="1324" actId="47"/>
        <pc:sldMkLst>
          <pc:docMk/>
          <pc:sldMk cId="3586961133" sldId="3751"/>
        </pc:sldMkLst>
      </pc:sldChg>
      <pc:sldChg chg="del">
        <pc:chgData name="Niamul Hassan" userId="56c286e1-718b-4848-adf2-35d32e630203" providerId="ADAL" clId="{7370B00A-35AC-4242-BABF-2B8EF308CDC1}" dt="2024-11-29T04:10:48.865" v="1315" actId="47"/>
        <pc:sldMkLst>
          <pc:docMk/>
          <pc:sldMk cId="1422783428" sldId="3752"/>
        </pc:sldMkLst>
      </pc:sldChg>
      <pc:sldChg chg="del">
        <pc:chgData name="Niamul Hassan" userId="56c286e1-718b-4848-adf2-35d32e630203" providerId="ADAL" clId="{7370B00A-35AC-4242-BABF-2B8EF308CDC1}" dt="2024-11-29T05:23:37.055" v="2050" actId="47"/>
        <pc:sldMkLst>
          <pc:docMk/>
          <pc:sldMk cId="3764650577" sldId="3753"/>
        </pc:sldMkLst>
      </pc:sldChg>
      <pc:sldChg chg="addSp modSp new mod">
        <pc:chgData name="Niamul Hassan" userId="56c286e1-718b-4848-adf2-35d32e630203" providerId="ADAL" clId="{7370B00A-35AC-4242-BABF-2B8EF308CDC1}" dt="2024-11-29T05:54:31.753" v="2146" actId="947"/>
        <pc:sldMkLst>
          <pc:docMk/>
          <pc:sldMk cId="3710821342" sldId="3754"/>
        </pc:sldMkLst>
      </pc:sldChg>
      <pc:sldChg chg="modSp new mod">
        <pc:chgData name="Niamul Hassan" userId="56c286e1-718b-4848-adf2-35d32e630203" providerId="ADAL" clId="{7370B00A-35AC-4242-BABF-2B8EF308CDC1}" dt="2024-11-29T05:54:59.387" v="2147" actId="2710"/>
        <pc:sldMkLst>
          <pc:docMk/>
          <pc:sldMk cId="2613713172" sldId="3755"/>
        </pc:sldMkLst>
      </pc:sldChg>
      <pc:sldChg chg="addSp delSp modSp new mod">
        <pc:chgData name="Niamul Hassan" userId="56c286e1-718b-4848-adf2-35d32e630203" providerId="ADAL" clId="{7370B00A-35AC-4242-BABF-2B8EF308CDC1}" dt="2024-11-30T16:23:50.641" v="2171" actId="20577"/>
        <pc:sldMkLst>
          <pc:docMk/>
          <pc:sldMk cId="2126368967" sldId="3756"/>
        </pc:sldMkLst>
      </pc:sldChg>
      <pc:sldChg chg="addSp delSp modSp new mod">
        <pc:chgData name="Niamul Hassan" userId="56c286e1-718b-4848-adf2-35d32e630203" providerId="ADAL" clId="{7370B00A-35AC-4242-BABF-2B8EF308CDC1}" dt="2024-11-29T05:28:33.603" v="2110" actId="20577"/>
        <pc:sldMkLst>
          <pc:docMk/>
          <pc:sldMk cId="2495115995" sldId="3757"/>
        </pc:sldMkLst>
      </pc:sldChg>
    </pc:docChg>
  </pc:docChgLst>
  <pc:docChgLst>
    <pc:chgData name="Niamul Hassan" userId="56c286e1-718b-4848-adf2-35d32e630203" providerId="ADAL" clId="{27FD8085-33F1-43FA-A925-60FF3053B0F0}"/>
    <pc:docChg chg="undo custSel addSld delSld modSld">
      <pc:chgData name="Niamul Hassan" userId="56c286e1-718b-4848-adf2-35d32e630203" providerId="ADAL" clId="{27FD8085-33F1-43FA-A925-60FF3053B0F0}" dt="2025-02-14T05:58:48.712" v="908"/>
      <pc:docMkLst>
        <pc:docMk/>
      </pc:docMkLst>
      <pc:sldChg chg="addSp delSp modSp mod modShow">
        <pc:chgData name="Niamul Hassan" userId="56c286e1-718b-4848-adf2-35d32e630203" providerId="ADAL" clId="{27FD8085-33F1-43FA-A925-60FF3053B0F0}" dt="2025-02-10T06:28:45.347" v="16" actId="21"/>
        <pc:sldMkLst>
          <pc:docMk/>
          <pc:sldMk cId="2202966842" sldId="3729"/>
        </pc:sldMkLst>
      </pc:sldChg>
      <pc:sldChg chg="delSp modSp mod modShow">
        <pc:chgData name="Niamul Hassan" userId="56c286e1-718b-4848-adf2-35d32e630203" providerId="ADAL" clId="{27FD8085-33F1-43FA-A925-60FF3053B0F0}" dt="2025-02-14T04:37:06.630" v="584" actId="20577"/>
        <pc:sldMkLst>
          <pc:docMk/>
          <pc:sldMk cId="3857904471" sldId="3733"/>
        </pc:sldMkLst>
      </pc:sldChg>
      <pc:sldChg chg="modSp mod modShow">
        <pc:chgData name="Niamul Hassan" userId="56c286e1-718b-4848-adf2-35d32e630203" providerId="ADAL" clId="{27FD8085-33F1-43FA-A925-60FF3053B0F0}" dt="2025-02-14T05:32:29.112" v="869" actId="20577"/>
        <pc:sldMkLst>
          <pc:docMk/>
          <pc:sldMk cId="3710821342" sldId="3754"/>
        </pc:sldMkLst>
      </pc:sldChg>
      <pc:sldChg chg="addSp delSp modSp mod modShow">
        <pc:chgData name="Niamul Hassan" userId="56c286e1-718b-4848-adf2-35d32e630203" providerId="ADAL" clId="{27FD8085-33F1-43FA-A925-60FF3053B0F0}" dt="2025-02-14T02:05:09.918" v="480" actId="729"/>
        <pc:sldMkLst>
          <pc:docMk/>
          <pc:sldMk cId="2126368967" sldId="3756"/>
        </pc:sldMkLst>
      </pc:sldChg>
      <pc:sldChg chg="addSp modSp mod modShow">
        <pc:chgData name="Niamul Hassan" userId="56c286e1-718b-4848-adf2-35d32e630203" providerId="ADAL" clId="{27FD8085-33F1-43FA-A925-60FF3053B0F0}" dt="2025-02-14T05:10:14.160" v="779" actId="20577"/>
        <pc:sldMkLst>
          <pc:docMk/>
          <pc:sldMk cId="2495115995" sldId="3757"/>
        </pc:sldMkLst>
      </pc:sldChg>
      <pc:sldChg chg="addSp modSp new mod modNotesTx">
        <pc:chgData name="Niamul Hassan" userId="56c286e1-718b-4848-adf2-35d32e630203" providerId="ADAL" clId="{27FD8085-33F1-43FA-A925-60FF3053B0F0}" dt="2025-02-14T05:37:57.626" v="896" actId="20577"/>
        <pc:sldMkLst>
          <pc:docMk/>
          <pc:sldMk cId="804260255" sldId="3758"/>
        </pc:sldMkLst>
      </pc:sldChg>
      <pc:sldChg chg="modSp new mod">
        <pc:chgData name="Niamul Hassan" userId="56c286e1-718b-4848-adf2-35d32e630203" providerId="ADAL" clId="{27FD8085-33F1-43FA-A925-60FF3053B0F0}" dt="2025-02-14T05:40:16.257" v="902" actId="113"/>
        <pc:sldMkLst>
          <pc:docMk/>
          <pc:sldMk cId="2586829680" sldId="3759"/>
        </pc:sldMkLst>
      </pc:sldChg>
      <pc:sldChg chg="modSp mod">
        <pc:chgData name="Niamul Hassan" userId="56c286e1-718b-4848-adf2-35d32e630203" providerId="ADAL" clId="{27FD8085-33F1-43FA-A925-60FF3053B0F0}" dt="2025-02-11T06:32:41.362" v="476" actId="20577"/>
        <pc:sldMkLst>
          <pc:docMk/>
          <pc:sldMk cId="1313032812" sldId="3760"/>
        </pc:sldMkLst>
      </pc:sldChg>
      <pc:sldChg chg="modSp mod">
        <pc:chgData name="Niamul Hassan" userId="56c286e1-718b-4848-adf2-35d32e630203" providerId="ADAL" clId="{27FD8085-33F1-43FA-A925-60FF3053B0F0}" dt="2025-02-14T05:58:48.712" v="908"/>
        <pc:sldMkLst>
          <pc:docMk/>
          <pc:sldMk cId="977037914" sldId="3761"/>
        </pc:sldMkLst>
      </pc:sldChg>
      <pc:sldChg chg="addSp modSp new del mod">
        <pc:chgData name="Niamul Hassan" userId="56c286e1-718b-4848-adf2-35d32e630203" providerId="ADAL" clId="{27FD8085-33F1-43FA-A925-60FF3053B0F0}" dt="2025-02-11T06:24:31.306" v="447" actId="2696"/>
        <pc:sldMkLst>
          <pc:docMk/>
          <pc:sldMk cId="2081528539" sldId="3762"/>
        </pc:sldMkLst>
      </pc:sldChg>
      <pc:sldChg chg="addSp delSp modSp new mod">
        <pc:chgData name="Niamul Hassan" userId="56c286e1-718b-4848-adf2-35d32e630203" providerId="ADAL" clId="{27FD8085-33F1-43FA-A925-60FF3053B0F0}" dt="2025-02-11T06:31:16.010" v="474" actId="1076"/>
        <pc:sldMkLst>
          <pc:docMk/>
          <pc:sldMk cId="2434736808" sldId="3762"/>
        </pc:sldMkLst>
      </pc:sldChg>
      <pc:sldChg chg="modSp new mod">
        <pc:chgData name="Niamul Hassan" userId="56c286e1-718b-4848-adf2-35d32e630203" providerId="ADAL" clId="{27FD8085-33F1-43FA-A925-60FF3053B0F0}" dt="2025-02-14T01:14:26.957" v="478" actId="20577"/>
        <pc:sldMkLst>
          <pc:docMk/>
          <pc:sldMk cId="3982082708" sldId="3763"/>
        </pc:sldMkLst>
      </pc:sldChg>
      <pc:sldChg chg="addSp delSp modSp new mod">
        <pc:chgData name="Niamul Hassan" userId="56c286e1-718b-4848-adf2-35d32e630203" providerId="ADAL" clId="{27FD8085-33F1-43FA-A925-60FF3053B0F0}" dt="2025-02-14T02:34:17.278" v="549" actId="113"/>
        <pc:sldMkLst>
          <pc:docMk/>
          <pc:sldMk cId="400764481" sldId="3764"/>
        </pc:sldMkLst>
      </pc:sldChg>
      <pc:sldChg chg="addSp delSp modSp new mod">
        <pc:chgData name="Niamul Hassan" userId="56c286e1-718b-4848-adf2-35d32e630203" providerId="ADAL" clId="{27FD8085-33F1-43FA-A925-60FF3053B0F0}" dt="2025-02-14T02:34:10.582" v="547" actId="113"/>
        <pc:sldMkLst>
          <pc:docMk/>
          <pc:sldMk cId="451665783" sldId="3765"/>
        </pc:sldMkLst>
      </pc:sldChg>
      <pc:sldChg chg="addSp delSp modSp new mod">
        <pc:chgData name="Niamul Hassan" userId="56c286e1-718b-4848-adf2-35d32e630203" providerId="ADAL" clId="{27FD8085-33F1-43FA-A925-60FF3053B0F0}" dt="2025-02-14T04:26:53.613" v="557"/>
        <pc:sldMkLst>
          <pc:docMk/>
          <pc:sldMk cId="1294381139" sldId="3766"/>
        </pc:sldMkLst>
      </pc:sldChg>
      <pc:sldChg chg="addSp delSp modSp new mod">
        <pc:chgData name="Niamul Hassan" userId="56c286e1-718b-4848-adf2-35d32e630203" providerId="ADAL" clId="{27FD8085-33F1-43FA-A925-60FF3053B0F0}" dt="2025-02-14T04:30:04.737" v="579" actId="14100"/>
        <pc:sldMkLst>
          <pc:docMk/>
          <pc:sldMk cId="2554250915" sldId="37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DAE10897-2481-4801-AAD4-24D52A72D1C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8DC87455-7F0A-4115-88AE-B3FD085A6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305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201D3E95-9D71-4FDB-96A2-93C08BA7BF0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EDBAB32E-4BAF-49DC-BCC3-9C3580B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965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ydrocarbons" TargetMode="External"/><Relationship Id="rId3" Type="http://schemas.openxmlformats.org/officeDocument/2006/relationships/hyperlink" Target="https://en.wikipedia.org/wiki/Nitric_oxide" TargetMode="External"/><Relationship Id="rId7" Type="http://schemas.openxmlformats.org/officeDocument/2006/relationships/hyperlink" Target="https://en.wikipedia.org/wiki/Combus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xygen" TargetMode="External"/><Relationship Id="rId5" Type="http://schemas.openxmlformats.org/officeDocument/2006/relationships/hyperlink" Target="https://en.wikipedia.org/wiki/Nitrogen" TargetMode="External"/><Relationship Id="rId4" Type="http://schemas.openxmlformats.org/officeDocument/2006/relationships/hyperlink" Target="https://en.wikipedia.org/wiki/Nitrogen_dioxid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</a:t>
            </a:r>
            <a:r>
              <a:rPr lang="en-US" b="1" i="1" u="none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shorthand for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Nitric oxide"/>
              </a:rPr>
              <a:t>nitric oxide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(NO) and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Nitrogen dioxide"/>
              </a:rPr>
              <a:t>nitrogen </a:t>
            </a:r>
            <a:r>
              <a:rPr lang="en-US" b="0" i="0" u="sng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Nitrogen dioxide"/>
              </a:rPr>
              <a:t>dioxide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</a:t>
            </a:r>
            <a:r>
              <a:rPr lang="en-US" b="0" i="0" u="none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produced from the reaction between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Nitrogen"/>
              </a:rPr>
              <a:t>nitrogen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Oxygen"/>
              </a:rPr>
              <a:t>oxygen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during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Combustion"/>
              </a:rPr>
              <a:t>combustion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fuels, such as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Hydrocarbons"/>
              </a:rPr>
              <a:t>hydrocarbons</a:t>
            </a:r>
            <a:r>
              <a:rPr lang="en-US" b="0" i="0" u="none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air; especially at high temperatures, such as in car engines</a:t>
            </a:r>
          </a:p>
          <a:p>
            <a:pPr marL="228600" indent="-228600">
              <a:buAutoNum type="arabicPeriod"/>
            </a:pPr>
            <a:endParaRPr lang="en-US" b="0" i="0" u="none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endParaRPr lang="en-US" u="none"/>
          </a:p>
        </p:txBody>
      </p:sp>
    </p:spTree>
    <p:extLst>
      <p:ext uri="{BB962C8B-B14F-4D97-AF65-F5344CB8AC3E}">
        <p14:creationId xmlns:p14="http://schemas.microsoft.com/office/powerpoint/2010/main" val="51248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lots of data, however, we do not need all of them.</a:t>
            </a:r>
          </a:p>
        </p:txBody>
      </p:sp>
    </p:spTree>
    <p:extLst>
      <p:ext uri="{BB962C8B-B14F-4D97-AF65-F5344CB8AC3E}">
        <p14:creationId xmlns:p14="http://schemas.microsoft.com/office/powerpoint/2010/main" val="423478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this data set, first easiest thing that we can calculate is the conversion of NO.</a:t>
            </a:r>
          </a:p>
        </p:txBody>
      </p:sp>
    </p:spTree>
    <p:extLst>
      <p:ext uri="{BB962C8B-B14F-4D97-AF65-F5344CB8AC3E}">
        <p14:creationId xmlns:p14="http://schemas.microsoft.com/office/powerpoint/2010/main" val="397296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that purpose, experimental dataset were imported from two CSV files using </a:t>
            </a:r>
            <a:r>
              <a:rPr lang="en-US" err="1"/>
              <a:t>panda.read_csv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09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Defined a function named ‘Conversion’ that takes inlet and outlet concentration as input. </a:t>
            </a:r>
          </a:p>
          <a:p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I expressed the conversion as percentage.</a:t>
            </a:r>
          </a:p>
          <a:p>
            <a:endParaRPr lang="en-US" b="0" i="0">
              <a:solidFill>
                <a:srgbClr val="F8FAFF"/>
              </a:solidFill>
              <a:effectLst/>
              <a:latin typeface="DeepSeek-CJK-patch"/>
            </a:endParaRPr>
          </a:p>
          <a:p>
            <a:r>
              <a:rPr lang="en-US" b="1" i="0" err="1">
                <a:solidFill>
                  <a:srgbClr val="F8FAFF"/>
                </a:solidFill>
                <a:effectLst/>
                <a:latin typeface="DeepSeek-CJK-patch"/>
              </a:rPr>
              <a:t>Smooth_curve</a:t>
            </a:r>
            <a:r>
              <a:rPr lang="en-US" b="1" i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en-US" b="1" i="0" err="1">
                <a:solidFill>
                  <a:srgbClr val="F8FAFF"/>
                </a:solidFill>
                <a:effectLst/>
                <a:latin typeface="DeepSeek-CJK-patch"/>
              </a:rPr>
              <a:t>fcn</a:t>
            </a:r>
            <a:r>
              <a:rPr lang="en-US" b="1" i="0">
                <a:solidFill>
                  <a:srgbClr val="F8FAFF"/>
                </a:solidFill>
                <a:effectLst/>
                <a:latin typeface="DeepSeek-CJK-patch"/>
              </a:rPr>
              <a:t>: </a:t>
            </a:r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This function takes two sets of data points (</a:t>
            </a:r>
            <a:r>
              <a:rPr lang="en-US"/>
              <a:t>T</a:t>
            </a:r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 and </a:t>
            </a:r>
            <a:r>
              <a:rPr lang="en-US"/>
              <a:t>X</a:t>
            </a:r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) and creates a smooth curve between points.</a:t>
            </a:r>
          </a:p>
          <a:p>
            <a:br>
              <a:rPr lang="en-US" b="0" i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en-US" b="1" i="0" err="1">
                <a:solidFill>
                  <a:srgbClr val="F8FAFF"/>
                </a:solidFill>
                <a:effectLst/>
                <a:latin typeface="DeepSeek-CJK-patch"/>
              </a:rPr>
              <a:t>make_interp_spline</a:t>
            </a:r>
            <a:r>
              <a:rPr lang="en-US" b="1" i="0">
                <a:solidFill>
                  <a:srgbClr val="F8FAFF"/>
                </a:solidFill>
                <a:effectLst/>
                <a:latin typeface="DeepSeek-CJK-patch"/>
              </a:rPr>
              <a:t>: </a:t>
            </a:r>
            <a:r>
              <a:rPr lang="en-US" b="0" i="0">
                <a:solidFill>
                  <a:srgbClr val="F8FAFF"/>
                </a:solidFill>
                <a:effectLst/>
                <a:latin typeface="DeepSeek-CJK-patch"/>
              </a:rPr>
              <a:t>fitting a smooth curve that passes through all the sorted data points.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7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get Arrhenius plot and estimate activation energy, we need to use data points where gas composition is constant, but temperature is changing, and conversion is less than 10%.</a:t>
            </a:r>
          </a:p>
          <a:p>
            <a:endParaRPr lang="en-US"/>
          </a:p>
          <a:p>
            <a:r>
              <a:rPr lang="en-US"/>
              <a:t>For fresh sample, 4 data points are available for Arrhenius plot.</a:t>
            </a:r>
          </a:p>
          <a:p>
            <a:endParaRPr lang="en-US"/>
          </a:p>
          <a:p>
            <a:r>
              <a:rPr lang="en-US"/>
              <a:t>For sintered sample, also 4 data points are available for Arrhenius plot.</a:t>
            </a:r>
          </a:p>
          <a:p>
            <a:endParaRPr lang="en-US"/>
          </a:p>
          <a:p>
            <a:r>
              <a:rPr lang="en-US"/>
              <a:t>1/T, ln(k) were converted to </a:t>
            </a:r>
            <a:r>
              <a:rPr lang="en-US" err="1"/>
              <a:t>numpy</a:t>
            </a:r>
            <a:r>
              <a:rPr lang="en-US"/>
              <a:t> arrays from pandas series.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Ea</a:t>
            </a:r>
            <a:r>
              <a:rPr lang="en-US"/>
              <a:t> of sintered sample is higher than the fresh one.</a:t>
            </a:r>
          </a:p>
          <a:p>
            <a:endParaRPr lang="en-US"/>
          </a:p>
          <a:p>
            <a:r>
              <a:rPr lang="en-US"/>
              <a:t>It was the expected outcome, because when fresh sample was heated at 600C for 6h, its morphology is changed.</a:t>
            </a:r>
          </a:p>
          <a:p>
            <a:endParaRPr lang="en-US"/>
          </a:p>
          <a:p>
            <a:r>
              <a:rPr lang="en-US"/>
              <a:t>Crystalline size goes up, agglomeration occurs, surface area decreases which reduces the activity.</a:t>
            </a:r>
          </a:p>
        </p:txBody>
      </p:sp>
    </p:spTree>
    <p:extLst>
      <p:ext uri="{BB962C8B-B14F-4D97-AF65-F5344CB8AC3E}">
        <p14:creationId xmlns:p14="http://schemas.microsoft.com/office/powerpoint/2010/main" val="299618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first, [NO] and </a:t>
            </a:r>
            <a:r>
              <a:rPr lang="en-US" err="1"/>
              <a:t>rxn</a:t>
            </a:r>
            <a:r>
              <a:rPr lang="en-US"/>
              <a:t> rate were extracted from CSV files.</a:t>
            </a:r>
          </a:p>
          <a:p>
            <a:r>
              <a:rPr lang="en-US"/>
              <a:t>2. Their natural log was calculated using np.log and converted into </a:t>
            </a:r>
            <a:r>
              <a:rPr lang="en-US" err="1"/>
              <a:t>numpy</a:t>
            </a:r>
            <a:r>
              <a:rPr lang="en-US"/>
              <a:t> arrays from pandas series.</a:t>
            </a:r>
          </a:p>
          <a:p>
            <a:r>
              <a:rPr lang="en-US"/>
              <a:t>3. Slope was estimated using </a:t>
            </a:r>
            <a:r>
              <a:rPr lang="en-US" err="1"/>
              <a:t>np.gradient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1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3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4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2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9" y="-5881"/>
            <a:ext cx="12218220" cy="6872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7783" y="1904962"/>
            <a:ext cx="10515600" cy="30527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70000"/>
              </a:lnSpc>
              <a:defRPr sz="6000" b="0" i="0">
                <a:solidFill>
                  <a:schemeClr val="bg1"/>
                </a:solidFill>
                <a:latin typeface="Effra Heavy" charset="0"/>
                <a:ea typeface="Effra Heavy" charset="0"/>
                <a:cs typeface="Effra Heavy" charset="0"/>
              </a:defRPr>
            </a:lvl1pPr>
          </a:lstStyle>
          <a:p>
            <a:r>
              <a:rPr lang="en-US"/>
              <a:t>CHANGING</a:t>
            </a:r>
            <a:br>
              <a:rPr lang="en-US"/>
            </a:br>
            <a:r>
              <a:rPr lang="en-US"/>
              <a:t>THE</a:t>
            </a:r>
            <a:br>
              <a:rPr lang="en-US"/>
            </a:br>
            <a:r>
              <a:rPr lang="en-US"/>
              <a:t>GREAT,</a:t>
            </a:r>
            <a:br>
              <a:rPr lang="en-US"/>
            </a:br>
            <a:r>
              <a:rPr lang="en-US"/>
              <a:t>BIG</a:t>
            </a:r>
            <a:br>
              <a:rPr lang="en-US"/>
            </a:br>
            <a:r>
              <a:rPr lang="en-US"/>
              <a:t>WORLD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02365" y="642921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1" i="0">
                <a:solidFill>
                  <a:schemeClr val="bg1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</a:lstStyle>
          <a:p>
            <a:fld id="{935F4044-894B-B74C-BA70-A76DFBF026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60394"/>
            <a:ext cx="1040967" cy="292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7985"/>
            <a:ext cx="2490639" cy="3194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838201" y="6241200"/>
            <a:ext cx="10520908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25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OF PRESENTATION • DATE</a:t>
            </a:r>
            <a:br>
              <a:rPr lang="en-US"/>
            </a:br>
            <a:r>
              <a:rPr lang="en-US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799" y="65090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9" y="188308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0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473013"/>
            <a:ext cx="6962384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7000" b="1" i="0">
                <a:solidFill>
                  <a:schemeClr val="bg1"/>
                </a:solidFill>
                <a:latin typeface="Effra Heavy" panose="020B0603020203020204" pitchFamily="34" charset="0"/>
              </a:defRPr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OF PRESENTATION • DATE</a:t>
            </a:r>
            <a:br>
              <a:rPr lang="en-US"/>
            </a:br>
            <a:r>
              <a:rPr lang="en-US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0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Type copy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</a:p>
          <a:p>
            <a:r>
              <a:rPr lang="en-US"/>
              <a:t>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Integer ante </a:t>
            </a:r>
            <a:r>
              <a:rPr lang="en-US" err="1"/>
              <a:t>eros</a:t>
            </a:r>
            <a:r>
              <a:rPr lang="en-US"/>
              <a:t>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libero id,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dolor.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3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060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71644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2658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Type copy here.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  <a:p>
            <a:r>
              <a:rPr lang="en-US"/>
              <a:t>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Integer ante </a:t>
            </a:r>
            <a:r>
              <a:rPr lang="en-US" err="1"/>
              <a:t>eros</a:t>
            </a:r>
            <a:r>
              <a:rPr lang="en-US"/>
              <a:t>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libero id,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dolor.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2-Line Headline Here</a:t>
            </a:r>
            <a:br>
              <a:rPr lang="en-US"/>
            </a:br>
            <a:r>
              <a:rPr lang="en-US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057289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2-Line Headline Here</a:t>
            </a:r>
            <a:br>
              <a:rPr lang="en-US"/>
            </a:br>
            <a:r>
              <a:rPr lang="en-US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859706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7341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67341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2-Line Headline Here</a:t>
            </a:r>
            <a:br>
              <a:rPr lang="en-US"/>
            </a:br>
            <a:r>
              <a:rPr lang="en-US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98434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74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0097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20800"/>
            <a:ext cx="5271052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804335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161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20800"/>
            <a:ext cx="2587487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589575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29934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5715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Intro text here</a:t>
            </a:r>
          </a:p>
          <a:p>
            <a:pPr lvl="1"/>
            <a:r>
              <a:rPr lang="en-US"/>
              <a:t>Bulleted text here (second level)</a:t>
            </a:r>
          </a:p>
          <a:p>
            <a:pPr lvl="2"/>
            <a:r>
              <a:rPr lang="en-US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603008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20800"/>
            <a:ext cx="2587487" cy="2112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29726"/>
            <a:ext cx="2587487" cy="2134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933471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 &amp; Headshot Photo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778901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3946972-D9BC-6947-83DC-1E81FA9AE611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919222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AE7E2C5-6E3C-204A-9FB6-8DE59945F4BF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595164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627001-6303-744A-99BD-45BDA9C0FE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9222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0375D4-0094-7A46-99AA-81B1D92931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777925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F8FAB14-FAEB-5547-A79E-FCEEB169777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98127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90A10-C49B-A54A-9F09-E8AC9256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10058400" cy="5715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656016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9794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20800"/>
            <a:ext cx="10038080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9393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729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417649-2551-0F49-BB28-B6B91E62181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95833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3B1665-3B35-5443-BC76-04114799C49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95832" y="5493336"/>
            <a:ext cx="4949687" cy="3501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388963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3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2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4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7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5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47C53-3815-4CE5-8A6A-64AB74320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Museo Slab 900" panose="02000000000000000000" pitchFamily="2" charset="77"/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6800" y="381250"/>
            <a:ext cx="2609241" cy="4409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26E46-FAD2-8547-891D-91EB61F1B1F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66800" y="6162805"/>
            <a:ext cx="1021875" cy="37610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0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>
          <p15:clr>
            <a:srgbClr val="F26B43"/>
          </p15:clr>
        </p15:guide>
        <p15:guide id="2" pos="7008">
          <p15:clr>
            <a:srgbClr val="F26B43"/>
          </p15:clr>
        </p15:guide>
        <p15:guide id="3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D3E2-3D61-6A73-EED6-1AB1F545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7187"/>
            <a:ext cx="12191999" cy="527459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1"/>
              <a:t>NO Oxidation on Pt/Al</a:t>
            </a:r>
            <a:r>
              <a:rPr lang="en-US" sz="4800" b="1" baseline="-25000"/>
              <a:t>2</a:t>
            </a:r>
            <a:r>
              <a:rPr lang="en-US" sz="4800" b="1"/>
              <a:t>O</a:t>
            </a:r>
            <a:r>
              <a:rPr lang="en-US" sz="4800" b="1" baseline="-25000"/>
              <a:t>3</a:t>
            </a:r>
            <a:r>
              <a:rPr lang="en-US" sz="4800" b="1"/>
              <a:t>: Kinetics study</a:t>
            </a:r>
            <a:r>
              <a:rPr lang="en-US" sz="4800" b="1" baseline="30000"/>
              <a:t>1</a:t>
            </a:r>
            <a:br>
              <a:rPr lang="en-US" sz="4800" baseline="30000"/>
            </a:br>
            <a:br>
              <a:rPr lang="en-US" sz="4800" baseline="30000"/>
            </a:br>
            <a:br>
              <a:rPr lang="en-US" sz="4800" baseline="30000"/>
            </a:br>
            <a:br>
              <a:rPr lang="en-US" sz="4800" baseline="30000"/>
            </a:br>
            <a:br>
              <a:rPr lang="en-US" sz="3200" baseline="30000"/>
            </a:br>
            <a:r>
              <a:rPr lang="en-US" sz="3200" baseline="30000"/>
              <a:t>Prepared by: Niamul Hassan</a:t>
            </a:r>
            <a:br>
              <a:rPr lang="en-US" sz="3200" baseline="30000"/>
            </a:br>
            <a:r>
              <a:rPr lang="en-US" sz="3200" baseline="30000"/>
              <a:t>#ID 116455129</a:t>
            </a:r>
            <a:br>
              <a:rPr lang="en-US" sz="3200" baseline="30000"/>
            </a:br>
            <a:r>
              <a:rPr lang="en-US" sz="3200" baseline="30000"/>
              <a:t>Chemical and Molecular Engineering</a:t>
            </a:r>
            <a:br>
              <a:rPr lang="en-US" sz="3200" baseline="30000"/>
            </a:br>
            <a:r>
              <a:rPr lang="en-US" sz="3200" baseline="30000"/>
              <a:t>Stony Brook University</a:t>
            </a:r>
            <a:endParaRPr lang="en-US" sz="48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4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A0B44F-0BBF-9719-69B9-05DEA99DDA5B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Activity plot</a:t>
            </a:r>
            <a:endParaRPr lang="en-US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5515502-3654-0899-BB4B-01B7B66982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3264" y="1194318"/>
                <a:ext cx="5489110" cy="48145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+mn-lt"/>
                  </a:rPr>
                  <a:t>Conversion, 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US" b="1" baseline="-2500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+mn-lt"/>
                  </a:rPr>
                  <a:t>Temperature vs. Conversion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+mn-lt"/>
                  </a:rPr>
                  <a:t>How a catalysts performs in a certain reactive condition.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+mn-lt"/>
                  </a:rPr>
                  <a:t>Defined a function named </a:t>
                </a:r>
                <a:r>
                  <a:rPr lang="en-US" b="1">
                    <a:solidFill>
                      <a:srgbClr val="FF0000"/>
                    </a:solidFill>
                    <a:latin typeface="+mn-lt"/>
                  </a:rPr>
                  <a:t>‘conversion’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tx1"/>
                    </a:solidFill>
                  </a:rPr>
                  <a:t>Depends on inlet and outlet concentration of reactant.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To get a smooth activity plot, using</a:t>
                </a:r>
                <a:r>
                  <a:rPr lang="en-US" b="1">
                    <a:latin typeface="+mn-lt"/>
                  </a:rPr>
                  <a:t> 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‘from 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scipy.interpolate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 import 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make_interp_spline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’ </a:t>
                </a: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a smooth curve was fitted that passes through all sorted data points.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5515502-3654-0899-BB4B-01B7B6698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3264" y="1194318"/>
                <a:ext cx="5489110" cy="4814596"/>
              </a:xfrm>
              <a:blipFill>
                <a:blip r:embed="rId3"/>
                <a:stretch>
                  <a:fillRect l="-2886" t="-127" r="-3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0AE711BC-599F-5EB0-68A4-8A8D3353A83C}"/>
              </a:ext>
            </a:extLst>
          </p:cNvPr>
          <p:cNvSpPr/>
          <p:nvPr/>
        </p:nvSpPr>
        <p:spPr>
          <a:xfrm>
            <a:off x="1922106" y="2192694"/>
            <a:ext cx="279918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42009-69BA-D308-9FBB-E732101C7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t="27097" r="19838" b="5520"/>
          <a:stretch/>
        </p:blipFill>
        <p:spPr>
          <a:xfrm>
            <a:off x="5625627" y="1425978"/>
            <a:ext cx="6333109" cy="3539312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4ABFC4FD-877D-FE03-24F2-5CC04E265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26524" r="35160" b="12381"/>
          <a:stretch/>
        </p:blipFill>
        <p:spPr>
          <a:xfrm>
            <a:off x="5722374" y="1506643"/>
            <a:ext cx="6333109" cy="41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FF7847-EE61-A83A-73C5-8DE724B071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0155" y="1002692"/>
                <a:ext cx="4363452" cy="5855308"/>
              </a:xfrm>
              <a:solidFill>
                <a:schemeClr val="bg1"/>
              </a:solidFill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What is Arrhenius Plot?</a:t>
                </a:r>
              </a:p>
              <a:p>
                <a:endParaRPr lang="en-US" sz="2400" b="1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:r>
                  <a:rPr lang="en-US" sz="2000" b="1">
                    <a:solidFill>
                      <a:schemeClr val="tx1"/>
                    </a:solidFill>
                  </a:rPr>
                  <a:t>ln(k) vs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endParaRPr lang="en-US" sz="2200" b="1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>
                    <a:solidFill>
                      <a:schemeClr val="tx1"/>
                    </a:solidFill>
                    <a:latin typeface="+mn-lt"/>
                  </a:rPr>
                  <a:t>A straight line whose </a:t>
                </a:r>
                <a:r>
                  <a:rPr lang="en-US" sz="2200" b="1">
                    <a:solidFill>
                      <a:srgbClr val="FF0000"/>
                    </a:solidFill>
                    <a:latin typeface="+mn-lt"/>
                  </a:rPr>
                  <a:t>slope</a:t>
                </a:r>
                <a:r>
                  <a:rPr lang="en-US" sz="2200" b="1">
                    <a:solidFill>
                      <a:schemeClr val="tx1"/>
                    </a:solidFill>
                    <a:latin typeface="+mn-lt"/>
                  </a:rPr>
                  <a:t> is the same as </a:t>
                </a:r>
                <a:r>
                  <a:rPr lang="en-US" sz="2200" b="1">
                    <a:solidFill>
                      <a:srgbClr val="00B0F0"/>
                    </a:solidFill>
                    <a:latin typeface="+mn-lt"/>
                  </a:rPr>
                  <a:t>activation energy</a:t>
                </a:r>
                <a:r>
                  <a:rPr lang="en-US" sz="2200" b="1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b="1">
                  <a:latin typeface="+mn-lt"/>
                </a:endParaRPr>
              </a:p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Minimum potential energy to form product(s).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latin typeface="+mn-lt"/>
                  </a:rPr>
                  <a:t>1/T  and ln(k) were converted to </a:t>
                </a:r>
                <a:r>
                  <a:rPr lang="en-US" b="1" err="1">
                    <a:latin typeface="+mn-lt"/>
                  </a:rPr>
                  <a:t>numpy</a:t>
                </a:r>
                <a:r>
                  <a:rPr lang="en-US" b="1">
                    <a:latin typeface="+mn-lt"/>
                  </a:rPr>
                  <a:t> from pandas.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A linear regression model was fitted to estimate R</a:t>
                </a:r>
                <a:r>
                  <a:rPr lang="en-US" b="1" baseline="30000">
                    <a:solidFill>
                      <a:schemeClr val="tx1"/>
                    </a:solidFill>
                    <a:latin typeface="+mn-lt"/>
                  </a:rPr>
                  <a:t>2</a:t>
                </a: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 value and activation energy.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Slopes were determined using </a:t>
                </a:r>
                <a:r>
                  <a:rPr lang="en-US" b="1" err="1">
                    <a:solidFill>
                      <a:schemeClr val="tx1"/>
                    </a:solidFill>
                    <a:latin typeface="+mn-lt"/>
                  </a:rPr>
                  <a:t>coef</a:t>
                </a:r>
                <a:r>
                  <a:rPr lang="en-US" b="1">
                    <a:solidFill>
                      <a:schemeClr val="tx1"/>
                    </a:solidFill>
                    <a:latin typeface="+mn-lt"/>
                  </a:rPr>
                  <a:t>_[0].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FF7847-EE61-A83A-73C5-8DE724B07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155" y="1002692"/>
                <a:ext cx="4363452" cy="5855308"/>
              </a:xfrm>
              <a:blipFill>
                <a:blip r:embed="rId3"/>
                <a:stretch>
                  <a:fillRect l="-4050" t="-1561" r="-2235" b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567C0B1-90EC-503C-3061-AF444661EB57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Arrhenius plot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C125A-5B1E-8C7B-54FC-2AFEEECB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27240" r="32580" b="16702"/>
          <a:stretch/>
        </p:blipFill>
        <p:spPr>
          <a:xfrm>
            <a:off x="4676279" y="1002691"/>
            <a:ext cx="7368238" cy="421823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288D09-264F-ED83-BB41-3218636D3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34265" r="28710" b="21147"/>
          <a:stretch/>
        </p:blipFill>
        <p:spPr>
          <a:xfrm>
            <a:off x="4676279" y="3800168"/>
            <a:ext cx="7216877" cy="305783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4A47AD9-2921-6D64-90EE-43409BB5718E}"/>
              </a:ext>
            </a:extLst>
          </p:cNvPr>
          <p:cNvSpPr/>
          <p:nvPr/>
        </p:nvSpPr>
        <p:spPr>
          <a:xfrm>
            <a:off x="1527784" y="1376466"/>
            <a:ext cx="255639" cy="4817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47893BF-03E9-CF8A-7AA0-76674B96EF09}"/>
              </a:ext>
            </a:extLst>
          </p:cNvPr>
          <p:cNvSpPr/>
          <p:nvPr/>
        </p:nvSpPr>
        <p:spPr>
          <a:xfrm>
            <a:off x="2284061" y="3166141"/>
            <a:ext cx="255639" cy="4817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9F28E-90FA-9F06-7A34-276FA2349950}"/>
              </a:ext>
            </a:extLst>
          </p:cNvPr>
          <p:cNvSpPr txBox="1"/>
          <p:nvPr/>
        </p:nvSpPr>
        <p:spPr>
          <a:xfrm>
            <a:off x="10069033" y="1858247"/>
            <a:ext cx="174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Fresh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1181F-E7AF-41E3-0580-8888923CD340}"/>
              </a:ext>
            </a:extLst>
          </p:cNvPr>
          <p:cNvSpPr txBox="1"/>
          <p:nvPr/>
        </p:nvSpPr>
        <p:spPr>
          <a:xfrm>
            <a:off x="10069033" y="4211587"/>
            <a:ext cx="174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Sintered</a:t>
            </a:r>
          </a:p>
        </p:txBody>
      </p:sp>
    </p:spTree>
    <p:extLst>
      <p:ext uri="{BB962C8B-B14F-4D97-AF65-F5344CB8AC3E}">
        <p14:creationId xmlns:p14="http://schemas.microsoft.com/office/powerpoint/2010/main" val="39433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27938-74BE-BE9E-08ED-896818EA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952" y="6138362"/>
            <a:ext cx="5723900" cy="709127"/>
          </a:xfrm>
        </p:spPr>
        <p:txBody>
          <a:bodyPr/>
          <a:lstStyle/>
          <a:p>
            <a:r>
              <a:rPr lang="en-US" b="1"/>
              <a:t>Arrhenius Plots of Both fresh and sintered samples.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9FAEA8-AFDD-829D-9606-A9C18DED056B}"/>
              </a:ext>
            </a:extLst>
          </p:cNvPr>
          <p:cNvSpPr txBox="1">
            <a:spLocks/>
          </p:cNvSpPr>
          <p:nvPr/>
        </p:nvSpPr>
        <p:spPr>
          <a:xfrm>
            <a:off x="231710" y="67193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Arrhenius plot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E4596F-5B37-B0EF-8979-0053EF162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28507" r="42069" b="7892"/>
          <a:stretch/>
        </p:blipFill>
        <p:spPr>
          <a:xfrm>
            <a:off x="172405" y="1007707"/>
            <a:ext cx="5923595" cy="466787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74A06B-2D7F-8028-D677-541D6C9A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27433" r="39569" b="8046"/>
          <a:stretch/>
        </p:blipFill>
        <p:spPr>
          <a:xfrm>
            <a:off x="6188391" y="1078655"/>
            <a:ext cx="5923596" cy="4424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CF2645-79DC-6A9E-FA15-657C19F54808}"/>
              </a:ext>
            </a:extLst>
          </p:cNvPr>
          <p:cNvSpPr/>
          <p:nvPr/>
        </p:nvSpPr>
        <p:spPr>
          <a:xfrm>
            <a:off x="172405" y="841664"/>
            <a:ext cx="9543095" cy="602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3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2E0939F-3F06-01CD-D353-E2BD2814C43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solidFill>
                <a:schemeClr val="bg1"/>
              </a:solidFill>
            </p:spPr>
            <p:txBody>
              <a:bodyPr/>
              <a:lstStyle/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Rate = k. [NO]</a:t>
                </a:r>
                <a:r>
                  <a:rPr lang="en-US" sz="2400" b="1" baseline="30000">
                    <a:solidFill>
                      <a:schemeClr val="tx1"/>
                    </a:solidFill>
                  </a:rPr>
                  <a:t>n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ln(Rate) = ln(k) + </a:t>
                </a:r>
                <a:r>
                  <a:rPr lang="en-US" sz="2400" b="1" err="1">
                    <a:solidFill>
                      <a:schemeClr val="tx1"/>
                    </a:solidFill>
                  </a:rPr>
                  <a:t>n.ln</a:t>
                </a:r>
                <a:r>
                  <a:rPr lang="en-US" sz="2400" b="1">
                    <a:solidFill>
                      <a:schemeClr val="tx1"/>
                    </a:solidFill>
                  </a:rPr>
                  <a:t>([NO])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So, n is the slope of ln(rate) vs. ln([NO]) straight line.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Therefore,</a:t>
                </a: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reaction order, 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𝒓𝒂𝒕𝒆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𝑵𝑶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2E0939F-3F06-01CD-D353-E2BD2814C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BC7C0CB-5BE3-4D06-EF53-8D82A58D3A49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Reaction order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6BE82C-6A66-DC8B-2701-1C60227AA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27958" r="30806" b="6522"/>
          <a:stretch/>
        </p:blipFill>
        <p:spPr>
          <a:xfrm>
            <a:off x="4909006" y="1007707"/>
            <a:ext cx="7049729" cy="449334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B488DA-365F-C2E5-DF59-83718C7816C9}"/>
              </a:ext>
            </a:extLst>
          </p:cNvPr>
          <p:cNvSpPr txBox="1">
            <a:spLocks/>
          </p:cNvSpPr>
          <p:nvPr/>
        </p:nvSpPr>
        <p:spPr>
          <a:xfrm>
            <a:off x="5571920" y="5715576"/>
            <a:ext cx="5723900" cy="494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useo Slab 300" panose="020000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Reaction order of NO for fresh and sintered samples.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B13E65-8A3F-CF96-13CA-D43E3A15F2C1}"/>
              </a:ext>
            </a:extLst>
          </p:cNvPr>
          <p:cNvSpPr/>
          <p:nvPr/>
        </p:nvSpPr>
        <p:spPr>
          <a:xfrm>
            <a:off x="960852" y="1799302"/>
            <a:ext cx="196645" cy="304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2031-FFD8-5719-E138-76A7E4C82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55" y="1007707"/>
            <a:ext cx="4656477" cy="5850293"/>
          </a:xfrm>
          <a:solidFill>
            <a:schemeClr val="bg1"/>
          </a:solidFill>
        </p:spPr>
        <p:txBody>
          <a:bodyPr/>
          <a:lstStyle/>
          <a:p>
            <a:r>
              <a:rPr lang="en-US" b="1"/>
              <a:t>Concentration and corresponding reaction rate were imported from CSV.</a:t>
            </a:r>
          </a:p>
          <a:p>
            <a:endParaRPr lang="en-US" b="1"/>
          </a:p>
          <a:p>
            <a:r>
              <a:rPr lang="en-US" b="1"/>
              <a:t>Natural logarithm were calculated using np.log</a:t>
            </a:r>
          </a:p>
          <a:p>
            <a:endParaRPr lang="en-US" b="1"/>
          </a:p>
          <a:p>
            <a:r>
              <a:rPr lang="en-US" b="1"/>
              <a:t>Pandas series were converted into </a:t>
            </a:r>
            <a:r>
              <a:rPr lang="en-US" b="1" err="1"/>
              <a:t>numpy</a:t>
            </a:r>
            <a:r>
              <a:rPr lang="en-US" b="1"/>
              <a:t> array.</a:t>
            </a:r>
          </a:p>
          <a:p>
            <a:endParaRPr lang="en-US" b="1"/>
          </a:p>
          <a:p>
            <a:r>
              <a:rPr lang="en-US" b="1"/>
              <a:t>Estimation or </a:t>
            </a:r>
            <a:r>
              <a:rPr lang="en-US" b="1" err="1"/>
              <a:t>rxn</a:t>
            </a:r>
            <a:r>
              <a:rPr lang="en-US" b="1"/>
              <a:t> order using </a:t>
            </a:r>
            <a:r>
              <a:rPr lang="en-US" b="1" err="1"/>
              <a:t>np.gradient</a:t>
            </a:r>
            <a:endParaRPr lang="en-US" b="1"/>
          </a:p>
          <a:p>
            <a:r>
              <a:rPr lang="en-US" b="1" u="sng"/>
              <a:t>Output: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86496-ADA3-1B3C-FD5F-4D78F570627A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Reaction order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D8332-52C4-481F-29C2-504C8FA5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27958" r="30806" b="6522"/>
          <a:stretch/>
        </p:blipFill>
        <p:spPr>
          <a:xfrm>
            <a:off x="4909006" y="1007707"/>
            <a:ext cx="7049729" cy="449334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9A5182-725F-6DFD-438F-AA7E48A3460D}"/>
              </a:ext>
            </a:extLst>
          </p:cNvPr>
          <p:cNvSpPr txBox="1">
            <a:spLocks/>
          </p:cNvSpPr>
          <p:nvPr/>
        </p:nvSpPr>
        <p:spPr>
          <a:xfrm>
            <a:off x="5571920" y="5715576"/>
            <a:ext cx="5723900" cy="494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useo Slab 300" panose="020000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Reaction order of NO for fresh and sintered samples.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01F517-B218-1BAD-D348-90445A4CF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38279" r="56371" b="45233"/>
          <a:stretch/>
        </p:blipFill>
        <p:spPr>
          <a:xfrm>
            <a:off x="0" y="5284937"/>
            <a:ext cx="5293693" cy="15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7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4519740-DCE6-F41E-208C-712ABA68F2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solidFill>
                <a:schemeClr val="bg1"/>
              </a:solidFill>
            </p:spPr>
            <p:txBody>
              <a:bodyPr/>
              <a:lstStyle/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Rate = k. [O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</a:t>
                </a:r>
                <a:r>
                  <a:rPr lang="en-US" sz="2400" b="1" baseline="30000">
                    <a:solidFill>
                      <a:schemeClr val="tx1"/>
                    </a:solidFill>
                  </a:rPr>
                  <a:t>n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ln(Rate) = ln(k) + </a:t>
                </a:r>
                <a:r>
                  <a:rPr lang="en-US" sz="2400" b="1" err="1">
                    <a:solidFill>
                      <a:schemeClr val="tx1"/>
                    </a:solidFill>
                  </a:rPr>
                  <a:t>n.ln</a:t>
                </a:r>
                <a:r>
                  <a:rPr lang="en-US" sz="2400" b="1">
                    <a:solidFill>
                      <a:schemeClr val="tx1"/>
                    </a:solidFill>
                  </a:rPr>
                  <a:t>([O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])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So, n is the slope of ln(rate) vs. ln([O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]) straight line.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Therefore,</a:t>
                </a: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reaction order, 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𝒓𝒂𝒕𝒆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/>
                                </a:solidFill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/>
                                </a:solidFill>
                              </a:rPr>
                              <m:t>2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>
                  <a:solidFill>
                    <a:schemeClr val="tx1"/>
                  </a:solidFill>
                </a:endParaRPr>
              </a:p>
              <a:p>
                <a:r>
                  <a:rPr lang="en-US" sz="2400" b="1" u="sng">
                    <a:solidFill>
                      <a:schemeClr val="tx1"/>
                    </a:solidFill>
                  </a:rPr>
                  <a:t>Output: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4519740-DCE6-F41E-208C-712ABA68F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blipFill>
                <a:blip r:embed="rId2"/>
                <a:stretch>
                  <a:fillRect l="-4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FEA67C2-FABC-039C-9DCA-CCE336202E06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Reaction order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DEFF5F-F7A7-63DB-3658-9FE45C72ADCF}"/>
              </a:ext>
            </a:extLst>
          </p:cNvPr>
          <p:cNvSpPr txBox="1">
            <a:spLocks/>
          </p:cNvSpPr>
          <p:nvPr/>
        </p:nvSpPr>
        <p:spPr>
          <a:xfrm>
            <a:off x="5571920" y="5715576"/>
            <a:ext cx="5723900" cy="494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useo Slab 300" panose="020000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Reaction order of </a:t>
            </a:r>
            <a:r>
              <a:rPr lang="en-US" sz="2000" b="1">
                <a:solidFill>
                  <a:schemeClr val="tx1"/>
                </a:solidFill>
              </a:rPr>
              <a:t>O</a:t>
            </a:r>
            <a:r>
              <a:rPr lang="en-US" sz="2000" b="1" baseline="-25000">
                <a:solidFill>
                  <a:schemeClr val="tx1"/>
                </a:solidFill>
              </a:rPr>
              <a:t>2</a:t>
            </a:r>
            <a:r>
              <a:rPr lang="en-US" b="1"/>
              <a:t> for fresh and sintered samples.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0BE0684-B534-D9DC-D0B4-5630C13EE79D}"/>
              </a:ext>
            </a:extLst>
          </p:cNvPr>
          <p:cNvSpPr/>
          <p:nvPr/>
        </p:nvSpPr>
        <p:spPr>
          <a:xfrm>
            <a:off x="960852" y="1799302"/>
            <a:ext cx="196645" cy="304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0A189F-78F6-76CA-63BE-770F0869A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t="28387" r="29435" b="6236"/>
          <a:stretch/>
        </p:blipFill>
        <p:spPr>
          <a:xfrm>
            <a:off x="4677185" y="1007707"/>
            <a:ext cx="7278841" cy="461634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ACB6E-7392-59B3-15A4-49BD5021D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t="42224" r="56937" b="42795"/>
          <a:stretch/>
        </p:blipFill>
        <p:spPr>
          <a:xfrm>
            <a:off x="233265" y="5569586"/>
            <a:ext cx="4564990" cy="12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8D1261A8-BA06-7439-AD2F-E6F97C439F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solidFill>
                <a:schemeClr val="bg1"/>
              </a:solidFill>
            </p:spPr>
            <p:txBody>
              <a:bodyPr/>
              <a:lstStyle/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Rate = k. [NO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</a:t>
                </a:r>
                <a:r>
                  <a:rPr lang="en-US" sz="2400" b="1" baseline="30000">
                    <a:solidFill>
                      <a:schemeClr val="tx1"/>
                    </a:solidFill>
                  </a:rPr>
                  <a:t>n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ln(Rate) = ln(k) + </a:t>
                </a:r>
                <a:r>
                  <a:rPr lang="en-US" sz="2400" b="1" err="1">
                    <a:solidFill>
                      <a:schemeClr val="tx1"/>
                    </a:solidFill>
                  </a:rPr>
                  <a:t>n.ln</a:t>
                </a:r>
                <a:r>
                  <a:rPr lang="en-US" sz="2400" b="1">
                    <a:solidFill>
                      <a:schemeClr val="tx1"/>
                    </a:solidFill>
                  </a:rPr>
                  <a:t>([NO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])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So, n is the slope of ln(rate) vs. ln([NO</a:t>
                </a:r>
                <a:r>
                  <a:rPr lang="en-US" sz="2400" b="1" baseline="-25000">
                    <a:solidFill>
                      <a:schemeClr val="tx1"/>
                    </a:solidFill>
                  </a:rPr>
                  <a:t>2</a:t>
                </a:r>
                <a:r>
                  <a:rPr lang="en-US" sz="2400" b="1">
                    <a:solidFill>
                      <a:schemeClr val="tx1"/>
                    </a:solidFill>
                  </a:rPr>
                  <a:t>]) straight line.</a:t>
                </a:r>
              </a:p>
              <a:p>
                <a:pPr lvl="1"/>
                <a:endParaRPr lang="en-US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Therefore,</a:t>
                </a:r>
              </a:p>
              <a:p>
                <a:pPr lvl="1"/>
                <a:r>
                  <a:rPr lang="en-US" sz="2400" b="1">
                    <a:solidFill>
                      <a:schemeClr val="tx1"/>
                    </a:solidFill>
                  </a:rPr>
                  <a:t>reaction order, 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𝒓𝒂𝒕𝒆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/>
                                </a:solidFill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/>
                                </a:solidFill>
                              </a:rPr>
                              <m:t>2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>
                  <a:solidFill>
                    <a:schemeClr val="tx1"/>
                  </a:solidFill>
                </a:endParaRPr>
              </a:p>
              <a:p>
                <a:r>
                  <a:rPr lang="en-US" sz="2400" b="1" u="sng">
                    <a:solidFill>
                      <a:schemeClr val="tx1"/>
                    </a:solidFill>
                  </a:rPr>
                  <a:t>Output:</a:t>
                </a: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8D1261A8-BA06-7439-AD2F-E6F97C439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155" y="1007707"/>
                <a:ext cx="4656477" cy="5850293"/>
              </a:xfrm>
              <a:blipFill>
                <a:blip r:embed="rId2"/>
                <a:stretch>
                  <a:fillRect l="-4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C6C169F-D823-3CA4-5CBD-5EBAEF55F9FD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600">
                <a:solidFill>
                  <a:srgbClr val="002060"/>
                </a:solidFill>
              </a:rPr>
              <a:t>Reaction order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F486DD-238B-97F1-480C-A6FE5A9950D2}"/>
              </a:ext>
            </a:extLst>
          </p:cNvPr>
          <p:cNvSpPr txBox="1">
            <a:spLocks/>
          </p:cNvSpPr>
          <p:nvPr/>
        </p:nvSpPr>
        <p:spPr>
          <a:xfrm>
            <a:off x="5571920" y="5715576"/>
            <a:ext cx="5723900" cy="494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useo Slab 300" panose="020000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Reaction order of N</a:t>
            </a:r>
            <a:r>
              <a:rPr lang="en-US" sz="2000" b="1">
                <a:solidFill>
                  <a:schemeClr val="tx1"/>
                </a:solidFill>
              </a:rPr>
              <a:t>O</a:t>
            </a:r>
            <a:r>
              <a:rPr lang="en-US" sz="2000" b="1" baseline="-25000">
                <a:solidFill>
                  <a:schemeClr val="tx1"/>
                </a:solidFill>
              </a:rPr>
              <a:t>2</a:t>
            </a:r>
            <a:r>
              <a:rPr lang="en-US" b="1"/>
              <a:t> for fresh and sintered samples.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467D2E2-6E2B-888D-1D2A-ED286E384180}"/>
              </a:ext>
            </a:extLst>
          </p:cNvPr>
          <p:cNvSpPr/>
          <p:nvPr/>
        </p:nvSpPr>
        <p:spPr>
          <a:xfrm>
            <a:off x="960852" y="1799302"/>
            <a:ext cx="196645" cy="304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50B61A-8D6D-9DC9-265B-79A19015B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27814" r="29678" b="5806"/>
          <a:stretch/>
        </p:blipFill>
        <p:spPr>
          <a:xfrm>
            <a:off x="4928671" y="1007707"/>
            <a:ext cx="7030064" cy="455233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1E7EC3-AE33-24D4-38AA-C03B362E2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t="59068" r="54324" b="28459"/>
          <a:stretch/>
        </p:blipFill>
        <p:spPr>
          <a:xfrm>
            <a:off x="230155" y="5567847"/>
            <a:ext cx="5200282" cy="10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2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A3E4-D691-CAD2-8AA5-699A07A4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70383"/>
            <a:ext cx="10058400" cy="1057517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FF172-190B-5813-2532-698548097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808703"/>
            <a:ext cx="10058400" cy="326434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b="1">
                <a:solidFill>
                  <a:srgbClr val="000000"/>
                </a:solidFill>
                <a:effectLst/>
                <a:latin typeface="+mn-lt"/>
              </a:rPr>
              <a:t>S.S. Mulla et al. / Journal of Catalysis 241 (2006) 389–399</a:t>
            </a:r>
          </a:p>
          <a:p>
            <a:pPr marL="457200" indent="-457200">
              <a:buAutoNum type="arabicPeriod"/>
            </a:pPr>
            <a:r>
              <a:rPr lang="en-US" u="none" strike="noStrike">
                <a:effectLst/>
                <a:latin typeface="+mn-lt"/>
              </a:rPr>
              <a:t>U.S. Environmental Protection Agency (.gov)</a:t>
            </a:r>
            <a:r>
              <a:rPr lang="en-US">
                <a:latin typeface="+mn-lt"/>
              </a:rPr>
              <a:t> </a:t>
            </a:r>
            <a:r>
              <a:rPr lang="en-US" u="none" strike="noStrike">
                <a:effectLst/>
                <a:latin typeface="+mn-lt"/>
              </a:rPr>
              <a:t>https://cfpub.epa.gov › roe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240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6DD8-3F09-EFA2-ED45-A40A9598E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981" y="1124004"/>
            <a:ext cx="6827123" cy="43872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latin typeface="+mn-lt"/>
                <a:cs typeface="Times New Roman" panose="02020603050405020304" pitchFamily="18" charset="0"/>
              </a:rPr>
              <a:t>NO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x 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mainly consists of NO and smaller amount of NO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latin typeface="+mn-lt"/>
                <a:cs typeface="Times New Roman" panose="02020603050405020304" pitchFamily="18" charset="0"/>
              </a:rPr>
              <a:t>At high temperature inside internal combustion (IC) engine, NO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 forms from N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2 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and O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2 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of air above 1500℃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cs typeface="Times New Roman" panose="02020603050405020304" pitchFamily="18" charset="0"/>
              </a:rPr>
              <a:t>It increases with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latin typeface="+mn-lt"/>
                <a:cs typeface="Times New Roman" panose="02020603050405020304" pitchFamily="18" charset="0"/>
              </a:rPr>
              <a:t>N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2 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containing fuel additives also produce NO</a:t>
            </a:r>
            <a:r>
              <a:rPr lang="en-US" b="1" baseline="-2500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b="1">
                <a:latin typeface="+mn-lt"/>
                <a:cs typeface="Times New Roman" panose="02020603050405020304" pitchFamily="18" charset="0"/>
              </a:rPr>
              <a:t> during combustion.</a:t>
            </a:r>
            <a:endParaRPr lang="en-US" b="1" baseline="-2500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336C7-C3D6-D2FE-EE3A-B5D8E8D9CEE0}"/>
              </a:ext>
            </a:extLst>
          </p:cNvPr>
          <p:cNvSpPr txBox="1"/>
          <p:nvPr/>
        </p:nvSpPr>
        <p:spPr>
          <a:xfrm>
            <a:off x="961053" y="307045"/>
            <a:ext cx="28924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331EF-18FD-6457-4654-82167D116993}"/>
              </a:ext>
            </a:extLst>
          </p:cNvPr>
          <p:cNvSpPr txBox="1"/>
          <p:nvPr/>
        </p:nvSpPr>
        <p:spPr>
          <a:xfrm>
            <a:off x="223935" y="126746"/>
            <a:ext cx="11719515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000" b="1">
                <a:cs typeface="Times New Roman" panose="02020603050405020304" pitchFamily="18" charset="0"/>
              </a:rPr>
              <a:t>	</a:t>
            </a:r>
            <a:r>
              <a:rPr lang="en-US" sz="4000" b="1">
                <a:solidFill>
                  <a:schemeClr val="bg1"/>
                </a:solidFill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1026" name="Picture 2" descr="Nitric Oxide No Nitrogen Dioxide No2 Stock Vector (Royalty Free) 1616546827  | Shutterstock">
            <a:extLst>
              <a:ext uri="{FF2B5EF4-FFF2-40B4-BE49-F238E27FC236}">
                <a16:creationId xmlns:a16="http://schemas.microsoft.com/office/drawing/2014/main" id="{ACC471BB-E0B0-3F4D-1302-3264EECE2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0" b="12517"/>
          <a:stretch/>
        </p:blipFill>
        <p:spPr bwMode="auto">
          <a:xfrm>
            <a:off x="7420767" y="2866852"/>
            <a:ext cx="4522683" cy="242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587A0-162B-BEE0-5780-8934D6531D22}"/>
              </a:ext>
            </a:extLst>
          </p:cNvPr>
          <p:cNvSpPr txBox="1"/>
          <p:nvPr/>
        </p:nvSpPr>
        <p:spPr>
          <a:xfrm>
            <a:off x="8989932" y="904205"/>
            <a:ext cx="1296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cs typeface="Times New Roman" panose="02020603050405020304" pitchFamily="18" charset="0"/>
              </a:rPr>
              <a:t>NO</a:t>
            </a:r>
            <a:r>
              <a:rPr lang="en-US" sz="4400" b="1" baseline="-25000"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C4B644-2A31-B097-933B-468285EEC460}"/>
              </a:ext>
            </a:extLst>
          </p:cNvPr>
          <p:cNvCxnSpPr/>
          <p:nvPr/>
        </p:nvCxnSpPr>
        <p:spPr>
          <a:xfrm flipH="1">
            <a:off x="8486080" y="1673646"/>
            <a:ext cx="1152329" cy="1134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323CDB-05E4-47FE-9013-1E691C9D5084}"/>
              </a:ext>
            </a:extLst>
          </p:cNvPr>
          <p:cNvCxnSpPr/>
          <p:nvPr/>
        </p:nvCxnSpPr>
        <p:spPr>
          <a:xfrm>
            <a:off x="9638409" y="1673646"/>
            <a:ext cx="0" cy="1163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F9F04E-C5D3-E9F2-AE41-F863DE5508E0}"/>
              </a:ext>
            </a:extLst>
          </p:cNvPr>
          <p:cNvCxnSpPr/>
          <p:nvPr/>
        </p:nvCxnSpPr>
        <p:spPr>
          <a:xfrm>
            <a:off x="9638409" y="1673646"/>
            <a:ext cx="1133671" cy="1068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D950933-CC45-0306-276D-373F8A4C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27" y="3556178"/>
            <a:ext cx="3953556" cy="32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59FCB5-6DBF-24F1-F86D-7CA68C7D2C88}"/>
              </a:ext>
            </a:extLst>
          </p:cNvPr>
          <p:cNvSpPr txBox="1"/>
          <p:nvPr/>
        </p:nvSpPr>
        <p:spPr>
          <a:xfrm>
            <a:off x="7424101" y="6573743"/>
            <a:ext cx="2258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Courtesy: Fossil consulting services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297AAB-6FA1-E697-CBD9-8B9825795645}"/>
              </a:ext>
            </a:extLst>
          </p:cNvPr>
          <p:cNvSpPr txBox="1"/>
          <p:nvPr/>
        </p:nvSpPr>
        <p:spPr>
          <a:xfrm>
            <a:off x="9887116" y="5281001"/>
            <a:ext cx="2258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Courtesy: Shutterstock.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3FE11-B81F-2F42-7E05-C917E6D0F25A}"/>
              </a:ext>
            </a:extLst>
          </p:cNvPr>
          <p:cNvSpPr/>
          <p:nvPr/>
        </p:nvSpPr>
        <p:spPr>
          <a:xfrm>
            <a:off x="7531510" y="2742336"/>
            <a:ext cx="2831687" cy="2574047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B36007-61E8-C355-489A-ED4FAB11C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322" y="1333346"/>
            <a:ext cx="4637315" cy="41913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Health concerns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Respiratory exposure causes asthma.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Exacerbates Non-respiratory diseases.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Forms ozone that damages lungs tissue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Environmental concerns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Greenhouse effect</a:t>
            </a:r>
          </a:p>
          <a:p>
            <a:endParaRPr lang="en-US" sz="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EPA imposes regulations on NO</a:t>
            </a:r>
            <a:r>
              <a:rPr lang="en-US" b="1" baseline="-25000"/>
              <a:t>x </a:t>
            </a:r>
            <a:r>
              <a:rPr lang="en-US" b="1"/>
              <a:t>emission from IC engines.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Study of NO</a:t>
            </a:r>
            <a:r>
              <a:rPr lang="en-US" b="1" baseline="-25000">
                <a:solidFill>
                  <a:schemeClr val="tx1"/>
                </a:solidFill>
              </a:rPr>
              <a:t>x </a:t>
            </a:r>
            <a:r>
              <a:rPr lang="en-US" b="1">
                <a:solidFill>
                  <a:schemeClr val="tx1"/>
                </a:solidFill>
              </a:rPr>
              <a:t>abatement is important. </a:t>
            </a:r>
            <a:endParaRPr lang="en-US" b="1" baseline="-2500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56424-C21E-5C1C-40F2-338F6EC7A462}"/>
              </a:ext>
            </a:extLst>
          </p:cNvPr>
          <p:cNvSpPr txBox="1"/>
          <p:nvPr/>
        </p:nvSpPr>
        <p:spPr>
          <a:xfrm>
            <a:off x="961053" y="270588"/>
            <a:ext cx="2799184" cy="6251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FBB99-F8B9-0B31-D5F2-2CAF11997584}"/>
              </a:ext>
            </a:extLst>
          </p:cNvPr>
          <p:cNvSpPr txBox="1"/>
          <p:nvPr/>
        </p:nvSpPr>
        <p:spPr>
          <a:xfrm>
            <a:off x="223935" y="270588"/>
            <a:ext cx="1172857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000" b="1"/>
              <a:t>	</a:t>
            </a:r>
            <a:r>
              <a:rPr lang="en-US" sz="4000" b="1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DE7E1F-D743-5BBD-6834-A82EF8F66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637" y="1193078"/>
            <a:ext cx="6725995" cy="3559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E348C-2A8A-1A78-3ABB-53238D6CC71A}"/>
              </a:ext>
            </a:extLst>
          </p:cNvPr>
          <p:cNvSpPr txBox="1"/>
          <p:nvPr/>
        </p:nvSpPr>
        <p:spPr>
          <a:xfrm>
            <a:off x="6543140" y="5018591"/>
            <a:ext cx="455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Figure: National emissions of NO</a:t>
            </a:r>
            <a:r>
              <a:rPr lang="en-US" b="1" baseline="-25000"/>
              <a:t>x </a:t>
            </a:r>
            <a:r>
              <a:rPr lang="en-US" b="1"/>
              <a:t>from various sources</a:t>
            </a:r>
            <a:r>
              <a:rPr lang="en-US" b="1" baseline="30000"/>
              <a:t>2</a:t>
            </a:r>
            <a:r>
              <a:rPr lang="en-US" b="1"/>
              <a:t>.</a:t>
            </a:r>
            <a:endParaRPr lang="en-US" b="1" baseline="-25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E3D44-3C7A-E676-22E2-152C57C392A6}"/>
              </a:ext>
            </a:extLst>
          </p:cNvPr>
          <p:cNvSpPr/>
          <p:nvPr/>
        </p:nvSpPr>
        <p:spPr>
          <a:xfrm>
            <a:off x="5255288" y="2502040"/>
            <a:ext cx="200967" cy="926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2704-F35F-76DF-DF58-1798EEAC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378278"/>
            <a:ext cx="11616611" cy="662474"/>
          </a:xfrm>
          <a:solidFill>
            <a:srgbClr val="FF0000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	</a:t>
            </a:r>
            <a:r>
              <a:rPr lang="en-US">
                <a:solidFill>
                  <a:schemeClr val="bg1"/>
                </a:solidFill>
              </a:rPr>
              <a:t>Experimental:</a:t>
            </a:r>
            <a:r>
              <a:rPr lang="en-US"/>
              <a:t> </a:t>
            </a:r>
            <a:r>
              <a:rPr lang="en-US" sz="3200">
                <a:solidFill>
                  <a:srgbClr val="002060"/>
                </a:solidFill>
              </a:rPr>
              <a:t>Synthesis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397D46-E674-3CDC-246B-5C32316114F0}"/>
              </a:ext>
            </a:extLst>
          </p:cNvPr>
          <p:cNvSpPr/>
          <p:nvPr/>
        </p:nvSpPr>
        <p:spPr>
          <a:xfrm>
            <a:off x="2816991" y="1692404"/>
            <a:ext cx="6071370" cy="2712447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Catalyst: 0.3wt% Pt/Al</a:t>
            </a:r>
            <a:r>
              <a:rPr lang="en-US" sz="2000" b="1" baseline="-25000">
                <a:solidFill>
                  <a:schemeClr val="tx1"/>
                </a:solidFill>
              </a:rPr>
              <a:t>2</a:t>
            </a:r>
            <a:r>
              <a:rPr lang="en-US" sz="2000" b="1">
                <a:solidFill>
                  <a:schemeClr val="tx1"/>
                </a:solidFill>
              </a:rPr>
              <a:t>O</a:t>
            </a:r>
            <a:r>
              <a:rPr lang="en-US" sz="2000" b="1" baseline="-25000">
                <a:solidFill>
                  <a:schemeClr val="tx1"/>
                </a:solidFill>
              </a:rPr>
              <a:t>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Fresh catalyst: As-synthesized, 42% Pt dispersion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Sintered catalyst: calcined at 600C for 6h in dry air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It lowers the Pt dispersion.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Agglomeration.</a:t>
            </a:r>
          </a:p>
        </p:txBody>
      </p:sp>
    </p:spTree>
    <p:extLst>
      <p:ext uri="{BB962C8B-B14F-4D97-AF65-F5344CB8AC3E}">
        <p14:creationId xmlns:p14="http://schemas.microsoft.com/office/powerpoint/2010/main" val="132702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2F04-B1C9-4419-F543-CE594EDA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73223"/>
            <a:ext cx="11653934" cy="615821"/>
          </a:xfrm>
          <a:solidFill>
            <a:srgbClr val="FF0000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2060"/>
                </a:solidFill>
              </a:rPr>
              <a:t>	</a:t>
            </a:r>
            <a:r>
              <a:rPr lang="en-US">
                <a:solidFill>
                  <a:schemeClr val="bg1"/>
                </a:solidFill>
              </a:rPr>
              <a:t>Experimental: </a:t>
            </a:r>
            <a:r>
              <a:rPr lang="en-US" sz="3200">
                <a:solidFill>
                  <a:srgbClr val="002060"/>
                </a:solidFill>
              </a:rPr>
              <a:t>Reaction set-up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E4551-E308-8E0A-9A73-E9C6D8777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80" y="1607736"/>
            <a:ext cx="7359445" cy="432111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/>
              <a:t>Stainless-steel </a:t>
            </a:r>
            <a:r>
              <a:rPr lang="en-US" sz="2200" b="1" u="sng"/>
              <a:t>packed-bed reactor</a:t>
            </a:r>
            <a:r>
              <a:rPr lang="en-US" sz="2200" b="1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/>
              <a:t>Catalyst was wrapped in insulation to minimize bypassing of gas.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/>
              <a:t>The reactor was installed into a furnace with a thermocouple.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/>
              <a:t>Inlet gas was pre-heated by a separate heating furnace.</a:t>
            </a:r>
          </a:p>
        </p:txBody>
      </p:sp>
      <p:pic>
        <p:nvPicPr>
          <p:cNvPr id="1026" name="Picture 2" descr="packed bed reactor Fig-plug flow reactor | Download Scientific Diagram">
            <a:extLst>
              <a:ext uri="{FF2B5EF4-FFF2-40B4-BE49-F238E27FC236}">
                <a16:creationId xmlns:a16="http://schemas.microsoft.com/office/drawing/2014/main" id="{A5C52A6D-0D91-E49A-7956-B2E41D74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545" y="1141043"/>
            <a:ext cx="3202127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2C52419-0925-C4CA-CE3C-2538E32CBA33}"/>
              </a:ext>
            </a:extLst>
          </p:cNvPr>
          <p:cNvSpPr txBox="1">
            <a:spLocks/>
          </p:cNvSpPr>
          <p:nvPr/>
        </p:nvSpPr>
        <p:spPr>
          <a:xfrm>
            <a:off x="7649497" y="5858169"/>
            <a:ext cx="4275025" cy="37322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useo Slab 300" panose="02000000000000000000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>
                <a:solidFill>
                  <a:schemeClr val="tx1"/>
                </a:solidFill>
              </a:rPr>
              <a:t>Figure: A packed-bed reactor (PBR).</a:t>
            </a:r>
            <a:endParaRPr lang="en-US" b="1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8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E18-B4C9-F908-2919-C5C205D4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298581"/>
            <a:ext cx="11728580" cy="709126"/>
          </a:xfrm>
          <a:solidFill>
            <a:srgbClr val="FF0000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Experimental: </a:t>
            </a:r>
            <a:r>
              <a:rPr lang="en-US" sz="2800">
                <a:solidFill>
                  <a:srgbClr val="002060"/>
                </a:solidFill>
              </a:rPr>
              <a:t>Kinetics Measurement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B8A50-0EDB-F191-3A42-5914B7D6D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604865"/>
            <a:ext cx="10058400" cy="43947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</a:rPr>
              <a:t>NO conversion &lt; 15% to operate as differential reactor.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</a:rPr>
              <a:t>Data was collected after 1 hr. to ensure steady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</a:rPr>
              <a:t>Sintered sample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</a:rPr>
              <a:t>To check reaction order, the concentrations of NO, O</a:t>
            </a:r>
            <a:r>
              <a:rPr lang="en-US" sz="2400" b="1" baseline="-25000">
                <a:solidFill>
                  <a:schemeClr val="tx1"/>
                </a:solidFill>
              </a:rPr>
              <a:t>2 </a:t>
            </a:r>
            <a:r>
              <a:rPr lang="en-US" sz="2400" b="1">
                <a:solidFill>
                  <a:schemeClr val="tx1"/>
                </a:solidFill>
              </a:rPr>
              <a:t>, and NO</a:t>
            </a:r>
            <a:r>
              <a:rPr lang="en-US" sz="2400" b="1" baseline="-25000">
                <a:solidFill>
                  <a:schemeClr val="tx1"/>
                </a:solidFill>
              </a:rPr>
              <a:t>2 </a:t>
            </a:r>
            <a:r>
              <a:rPr lang="en-US" sz="2400" b="1">
                <a:solidFill>
                  <a:schemeClr val="tx1"/>
                </a:solidFill>
              </a:rPr>
              <a:t>were changed 80-480 ppm, 10-25%, and 100-240 ppm one-at-a-time,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+mn-lt"/>
              </a:rPr>
              <a:t>Fresh sample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</a:rPr>
              <a:t>Like sintered one, reaction order was checked.</a:t>
            </a:r>
          </a:p>
        </p:txBody>
      </p:sp>
    </p:spTree>
    <p:extLst>
      <p:ext uri="{BB962C8B-B14F-4D97-AF65-F5344CB8AC3E}">
        <p14:creationId xmlns:p14="http://schemas.microsoft.com/office/powerpoint/2010/main" val="314813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88CF3-FF99-1AFA-5A2D-C709D7698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298581"/>
            <a:ext cx="11728580" cy="709126"/>
          </a:xfrm>
          <a:solidFill>
            <a:srgbClr val="FF0000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Experimental: </a:t>
            </a:r>
            <a:r>
              <a:rPr lang="en-US" sz="2800">
                <a:solidFill>
                  <a:srgbClr val="002060"/>
                </a:solidFill>
              </a:rPr>
              <a:t>Kinetics Measurement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D6069E-770C-097D-B108-9D798236D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626359"/>
            <a:ext cx="10058400" cy="373225"/>
          </a:xfrm>
        </p:spPr>
        <p:txBody>
          <a:bodyPr/>
          <a:lstStyle/>
          <a:p>
            <a:pPr marL="800100" lvl="1" indent="-34290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Figure: Experimental data for </a:t>
            </a:r>
            <a:r>
              <a:rPr lang="en-US" b="1" u="sng">
                <a:solidFill>
                  <a:schemeClr val="tx1"/>
                </a:solidFill>
              </a:rPr>
              <a:t>fresh</a:t>
            </a:r>
            <a:r>
              <a:rPr lang="en-US" b="1">
                <a:solidFill>
                  <a:schemeClr val="tx1"/>
                </a:solidFill>
              </a:rPr>
              <a:t> Pt/Al</a:t>
            </a:r>
            <a:r>
              <a:rPr lang="en-US" b="1" baseline="-25000">
                <a:solidFill>
                  <a:schemeClr val="tx1"/>
                </a:solidFill>
              </a:rPr>
              <a:t>2</a:t>
            </a:r>
            <a:r>
              <a:rPr lang="en-US" b="1">
                <a:solidFill>
                  <a:schemeClr val="tx1"/>
                </a:solidFill>
              </a:rPr>
              <a:t>O</a:t>
            </a:r>
            <a:r>
              <a:rPr lang="en-US" b="1" baseline="-25000">
                <a:solidFill>
                  <a:schemeClr val="tx1"/>
                </a:solidFill>
              </a:rPr>
              <a:t>3 </a:t>
            </a:r>
            <a:r>
              <a:rPr lang="en-US" b="1">
                <a:solidFill>
                  <a:schemeClr val="tx1"/>
                </a:solidFill>
              </a:rPr>
              <a:t>sample.</a:t>
            </a:r>
            <a:endParaRPr lang="en-US" b="1" baseline="-25000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77C55-FCA8-6F8F-7024-C103BD42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28697" r="8322" b="9126"/>
          <a:stretch/>
        </p:blipFill>
        <p:spPr>
          <a:xfrm>
            <a:off x="539134" y="1007707"/>
            <a:ext cx="10754501" cy="44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F25C7-B689-485F-422E-D02A54DA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7891" r="6327" b="34830"/>
          <a:stretch/>
        </p:blipFill>
        <p:spPr>
          <a:xfrm>
            <a:off x="862873" y="2150705"/>
            <a:ext cx="10646229" cy="2556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EFB273-D373-E58A-3456-A2AAD1C8250A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Experimental: </a:t>
            </a:r>
            <a:r>
              <a:rPr lang="en-US" sz="2800">
                <a:solidFill>
                  <a:srgbClr val="002060"/>
                </a:solidFill>
              </a:rPr>
              <a:t>Kinetics Measurement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BDBB8F-79A2-9695-7C95-77238C9A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019869"/>
            <a:ext cx="10058400" cy="373225"/>
          </a:xfrm>
        </p:spPr>
        <p:txBody>
          <a:bodyPr/>
          <a:lstStyle/>
          <a:p>
            <a:pPr marL="800100" lvl="1" indent="-342900" algn="ctr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Figure: Experimental data for </a:t>
            </a:r>
            <a:r>
              <a:rPr lang="en-US" b="1" u="sng">
                <a:solidFill>
                  <a:schemeClr val="tx1"/>
                </a:solidFill>
              </a:rPr>
              <a:t>sintered</a:t>
            </a:r>
            <a:r>
              <a:rPr lang="en-US" b="1">
                <a:solidFill>
                  <a:schemeClr val="tx1"/>
                </a:solidFill>
              </a:rPr>
              <a:t> Pt/Al</a:t>
            </a:r>
            <a:r>
              <a:rPr lang="en-US" b="1" baseline="-25000">
                <a:solidFill>
                  <a:schemeClr val="tx1"/>
                </a:solidFill>
              </a:rPr>
              <a:t>2</a:t>
            </a:r>
            <a:r>
              <a:rPr lang="en-US" b="1">
                <a:solidFill>
                  <a:schemeClr val="tx1"/>
                </a:solidFill>
              </a:rPr>
              <a:t>O</a:t>
            </a:r>
            <a:r>
              <a:rPr lang="en-US" b="1" baseline="-25000">
                <a:solidFill>
                  <a:schemeClr val="tx1"/>
                </a:solidFill>
              </a:rPr>
              <a:t>3 </a:t>
            </a:r>
            <a:r>
              <a:rPr lang="en-US" b="1">
                <a:solidFill>
                  <a:schemeClr val="tx1"/>
                </a:solidFill>
              </a:rPr>
              <a:t>sample.</a:t>
            </a:r>
            <a:endParaRPr lang="en-US" b="1" baseline="-250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D6AEE-255D-70CA-475C-0FBB5545FCF1}"/>
              </a:ext>
            </a:extLst>
          </p:cNvPr>
          <p:cNvSpPr/>
          <p:nvPr/>
        </p:nvSpPr>
        <p:spPr>
          <a:xfrm>
            <a:off x="1504335" y="1876682"/>
            <a:ext cx="4906297" cy="2941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42D53-F372-5644-E522-45600FE9CA5E}"/>
              </a:ext>
            </a:extLst>
          </p:cNvPr>
          <p:cNvSpPr/>
          <p:nvPr/>
        </p:nvSpPr>
        <p:spPr>
          <a:xfrm>
            <a:off x="10196052" y="1876682"/>
            <a:ext cx="1313050" cy="2941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49F64C-00EA-CD5D-6914-27DDF983FC94}"/>
              </a:ext>
            </a:extLst>
          </p:cNvPr>
          <p:cNvSpPr/>
          <p:nvPr/>
        </p:nvSpPr>
        <p:spPr>
          <a:xfrm>
            <a:off x="7639665" y="1876682"/>
            <a:ext cx="1313050" cy="2941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DAD35-3CC1-9291-6124-BDF89ED1B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748" y="3940560"/>
            <a:ext cx="10058400" cy="2618859"/>
          </a:xfrm>
        </p:spPr>
        <p:txBody>
          <a:bodyPr/>
          <a:lstStyle/>
          <a:p>
            <a:r>
              <a:rPr lang="en-US" b="1"/>
              <a:t>Experimental data were imported from two CSV files (fresh and sintered) using </a:t>
            </a:r>
            <a:r>
              <a:rPr lang="en-US" b="1" err="1"/>
              <a:t>pd.read_csv</a:t>
            </a:r>
            <a:r>
              <a:rPr lang="en-US" b="1"/>
              <a:t>.</a:t>
            </a:r>
          </a:p>
          <a:p>
            <a:endParaRPr lang="en-US" b="1"/>
          </a:p>
          <a:p>
            <a:r>
              <a:rPr lang="en-US" b="1"/>
              <a:t>A CSV file is easier to handle in python.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6FF405-6C67-8641-DEF1-1DFFC09A7173}"/>
              </a:ext>
            </a:extLst>
          </p:cNvPr>
          <p:cNvSpPr txBox="1">
            <a:spLocks/>
          </p:cNvSpPr>
          <p:nvPr/>
        </p:nvSpPr>
        <p:spPr>
          <a:xfrm>
            <a:off x="233265" y="298581"/>
            <a:ext cx="11728580" cy="709126"/>
          </a:xfrm>
          <a:prstGeom prst="rect">
            <a:avLst/>
          </a:prstGeom>
          <a:solidFill>
            <a:srgbClr val="FF0000"/>
          </a:solidFill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Effra" panose="020B0603020203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</a:rPr>
              <a:t>	Application of Python: </a:t>
            </a:r>
            <a:r>
              <a:rPr lang="en-US" sz="3200">
                <a:solidFill>
                  <a:srgbClr val="002060"/>
                </a:solidFill>
              </a:rPr>
              <a:t>Importing CSV files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F1A913CC-3589-E76D-C4EB-3F673DF75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1936" r="10258" b="36858"/>
          <a:stretch/>
        </p:blipFill>
        <p:spPr>
          <a:xfrm>
            <a:off x="614854" y="1241155"/>
            <a:ext cx="11202187" cy="24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090355 Powerpoint_Template_BrandFonts_WIDE" id="{5D14662A-8BAA-4A48-8855-CB64C93D5119}" vid="{5D2E4CAD-B484-674D-8639-085B21DC4B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1_Office Theme</vt:lpstr>
      <vt:lpstr>NO Oxidation on Pt/Al2O3: Kinetics study1     Prepared by: Niamul Hassan #ID 116455129 Chemical and Molecular Engineering Stony Brook University</vt:lpstr>
      <vt:lpstr>PowerPoint Presentation</vt:lpstr>
      <vt:lpstr>PowerPoint Presentation</vt:lpstr>
      <vt:lpstr> Experimental: Synthesis</vt:lpstr>
      <vt:lpstr> Experimental: Reaction set-up</vt:lpstr>
      <vt:lpstr> Experimental: Kinetics Measurement</vt:lpstr>
      <vt:lpstr> Experimental: Kinetics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TAEJINKIM</dc:creator>
  <cp:revision>1</cp:revision>
  <cp:lastPrinted>2014-01-27T18:10:38Z</cp:lastPrinted>
  <dcterms:created xsi:type="dcterms:W3CDTF">2013-09-04T20:12:47Z</dcterms:created>
  <dcterms:modified xsi:type="dcterms:W3CDTF">2025-05-01T15:52:56Z</dcterms:modified>
</cp:coreProperties>
</file>